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9" r:id="rId2"/>
    <p:sldId id="380" r:id="rId3"/>
    <p:sldId id="381" r:id="rId4"/>
    <p:sldId id="384" r:id="rId5"/>
    <p:sldId id="383" r:id="rId6"/>
    <p:sldId id="386" r:id="rId7"/>
    <p:sldId id="393" r:id="rId8"/>
    <p:sldId id="256" r:id="rId9"/>
    <p:sldId id="257" r:id="rId10"/>
    <p:sldId id="388" r:id="rId11"/>
    <p:sldId id="389" r:id="rId12"/>
    <p:sldId id="390" r:id="rId13"/>
    <p:sldId id="394" r:id="rId14"/>
    <p:sldId id="260" r:id="rId15"/>
    <p:sldId id="396" r:id="rId16"/>
    <p:sldId id="261" r:id="rId17"/>
    <p:sldId id="262" r:id="rId18"/>
    <p:sldId id="268" r:id="rId19"/>
    <p:sldId id="391" r:id="rId20"/>
    <p:sldId id="395" r:id="rId21"/>
    <p:sldId id="263" r:id="rId22"/>
    <p:sldId id="264" r:id="rId23"/>
    <p:sldId id="265" r:id="rId24"/>
    <p:sldId id="266" r:id="rId25"/>
    <p:sldId id="269" r:id="rId26"/>
    <p:sldId id="392" r:id="rId27"/>
    <p:sldId id="360" r:id="rId28"/>
    <p:sldId id="361" r:id="rId29"/>
  </p:sldIdLst>
  <p:sldSz cx="12192000" cy="6858000"/>
  <p:notesSz cx="6858000" cy="9144000"/>
  <p:embeddedFontLst>
    <p:embeddedFont>
      <p:font typeface="#9Slide04 SFU Garamond Bold" panose="00000700000000000000" pitchFamily="2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ngXian" panose="02010600030101010101" pitchFamily="2" charset="-122"/>
      <p:regular r:id="rId37"/>
      <p:bold r:id="rId38"/>
    </p:embeddedFont>
    <p:embeddedFont>
      <p:font typeface="UTM Beautiful Caps" panose="02040603050506020204" pitchFamily="18" charset="0"/>
      <p:regular r:id="rId39"/>
    </p:embeddedFont>
    <p:embeddedFont>
      <p:font typeface="UTM Colossalis" panose="02040603050506020204" pitchFamily="18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FA3"/>
    <a:srgbClr val="A15B42"/>
    <a:srgbClr val="00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0"/>
    <p:restoredTop sz="87166" autoAdjust="0"/>
  </p:normalViewPr>
  <p:slideViewPr>
    <p:cSldViewPr snapToGrid="0" snapToObjects="1">
      <p:cViewPr>
        <p:scale>
          <a:sx n="50" d="100"/>
          <a:sy n="50" d="100"/>
        </p:scale>
        <p:origin x="2574" y="9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8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30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79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68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58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57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098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XI MĂNG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878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THÉP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875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4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07FFC1-19A7-EF48-BE29-6CBAC66BB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2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0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DAEA955-F451-49DF-864D-748DB2C5E0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1" r:id="rId3"/>
    <p:sldLayoutId id="2147483652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34.jpeg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microsoft.com/office/2007/relationships/hdphoto" Target="../media/hdphoto13.wdp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2.jpe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46.png"/><Relationship Id="rId4" Type="http://schemas.microsoft.com/office/2007/relationships/hdphoto" Target="../media/hdphoto17.wdp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48.jpeg"/><Relationship Id="rId9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13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AD0776-C234-384B-AFF6-BF0944F12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0459"/>
            <a:ext cx="471946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83A902-04A6-3E46-9C5D-A747D67BE5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548" y="2861139"/>
            <a:ext cx="3886831" cy="3886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8CBF5-4304-459D-ABA5-ED7B9FBAB8DA}"/>
              </a:ext>
            </a:extLst>
          </p:cNvPr>
          <p:cNvSpPr txBox="1"/>
          <p:nvPr/>
        </p:nvSpPr>
        <p:spPr>
          <a:xfrm>
            <a:off x="3854943" y="1596618"/>
            <a:ext cx="723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LUYỆN TỪ VÀ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2408D-F50C-49BF-B487-9885B9CC5E84}"/>
              </a:ext>
            </a:extLst>
          </p:cNvPr>
          <p:cNvSpPr txBox="1"/>
          <p:nvPr/>
        </p:nvSpPr>
        <p:spPr>
          <a:xfrm>
            <a:off x="6111070" y="2746976"/>
            <a:ext cx="2722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LỚP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01BCA-0D9F-4AC4-ADC2-D735C228ADC4}"/>
              </a:ext>
            </a:extLst>
          </p:cNvPr>
          <p:cNvSpPr txBox="1"/>
          <p:nvPr/>
        </p:nvSpPr>
        <p:spPr>
          <a:xfrm>
            <a:off x="5112807" y="3897333"/>
            <a:ext cx="4719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3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Thực hiện: 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3E99D-9A35-4BDF-9B1B-D187C9AA31A4}"/>
              </a:ext>
            </a:extLst>
          </p:cNvPr>
          <p:cNvSpPr txBox="1"/>
          <p:nvPr/>
        </p:nvSpPr>
        <p:spPr>
          <a:xfrm>
            <a:off x="3589406" y="5547641"/>
            <a:ext cx="604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36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Thay bài: Dùng từ đồng âm để chơi chữ</a:t>
            </a: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E9BE2A-61E7-475A-94E7-65186B97C2C1}"/>
              </a:ext>
            </a:extLst>
          </p:cNvPr>
          <p:cNvSpPr/>
          <p:nvPr/>
        </p:nvSpPr>
        <p:spPr>
          <a:xfrm>
            <a:off x="1924050" y="3878025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 gia vị được tạo từ cây mía.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63D58-A3AB-4AD6-8B9D-09A02EB12E09}"/>
              </a:ext>
            </a:extLst>
          </p:cNvPr>
          <p:cNvSpPr txBox="1"/>
          <p:nvPr/>
        </p:nvSpPr>
        <p:spPr>
          <a:xfrm>
            <a:off x="228600" y="79527"/>
            <a:ext cx="11887200" cy="64511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Phân biệt nghĩa các từ đồng âm trong cụm từ sau: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1C171-110F-4620-9D85-B572049CE658}"/>
              </a:ext>
            </a:extLst>
          </p:cNvPr>
          <p:cNvSpPr txBox="1"/>
          <p:nvPr/>
        </p:nvSpPr>
        <p:spPr>
          <a:xfrm>
            <a:off x="3186872" y="1018389"/>
            <a:ext cx="7290553" cy="807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800" b="1">
                <a:solidFill>
                  <a:srgbClr val="001A33"/>
                </a:solidFill>
                <a:latin typeface="#9Slide04 SFU Garamond 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kg đường - đường quốc lộ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1A33"/>
              </a:solidFill>
              <a:effectLst/>
              <a:uLnTx/>
              <a:uFillTx/>
              <a:latin typeface="#9Slide04 SFU Garamond 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- 9Slide.vn">
            <a:extLst>
              <a:ext uri="{FF2B5EF4-FFF2-40B4-BE49-F238E27FC236}">
                <a16:creationId xmlns:a16="http://schemas.microsoft.com/office/drawing/2014/main" id="{9C32EB2D-60BC-4A29-9860-524080119309}"/>
              </a:ext>
            </a:extLst>
          </p:cNvPr>
          <p:cNvSpPr/>
          <p:nvPr/>
        </p:nvSpPr>
        <p:spPr>
          <a:xfrm>
            <a:off x="2895088" y="2012115"/>
            <a:ext cx="2229875" cy="10474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1A33"/>
                </a:solidFill>
                <a:latin typeface="#9Slide04 SFU Garamond 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1kg đường</a:t>
            </a:r>
            <a:endParaRPr lang="en-US" sz="4000" b="1"/>
          </a:p>
        </p:txBody>
      </p:sp>
      <p:sp>
        <p:nvSpPr>
          <p:cNvPr id="11" name="2 - 9Slide.vn">
            <a:extLst>
              <a:ext uri="{FF2B5EF4-FFF2-40B4-BE49-F238E27FC236}">
                <a16:creationId xmlns:a16="http://schemas.microsoft.com/office/drawing/2014/main" id="{15EEC300-E552-4100-B3CF-7D3539E3157A}"/>
              </a:ext>
            </a:extLst>
          </p:cNvPr>
          <p:cNvSpPr/>
          <p:nvPr/>
        </p:nvSpPr>
        <p:spPr>
          <a:xfrm>
            <a:off x="7608718" y="2040203"/>
            <a:ext cx="2229875" cy="102049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1A33"/>
                </a:solidFill>
                <a:latin typeface="#9Slide04 SFU Garamond 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quốc lộ</a:t>
            </a:r>
            <a:endParaRPr lang="en-US" sz="32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33AF9-37BF-4EA3-8692-745C07C3ABA3}"/>
              </a:ext>
            </a:extLst>
          </p:cNvPr>
          <p:cNvSpPr/>
          <p:nvPr/>
        </p:nvSpPr>
        <p:spPr>
          <a:xfrm>
            <a:off x="6637680" y="3879209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 các phương tiện giao thông lưu thông.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57A6D308-194F-4BD0-B7B9-FA7155376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>
            <a:off x="-211443" y="3599543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065E8B-8260-4DB7-997B-03E9F776FB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1994446" y="756450"/>
            <a:ext cx="1461552" cy="1231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4407A5-E14A-4149-8E90-C24C4EA56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202" y="3426512"/>
            <a:ext cx="4775782" cy="3211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76403-8643-405C-A466-ED0C25D43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853" y="3426512"/>
            <a:ext cx="4689986" cy="3220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6C6260-41C8-4EF8-BBE5-FB0C5E3FA8D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0F0EF"/>
              </a:clrFrom>
              <a:clrTo>
                <a:srgbClr val="F0F0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2" b="91026" l="737" r="99079">
                        <a14:foregroundMark x1="24862" y1="14744" x2="38490" y2="73718"/>
                        <a14:foregroundMark x1="38490" y1="73718" x2="38858" y2="74359"/>
                        <a14:foregroundMark x1="2394" y1="30449" x2="40331" y2="39744"/>
                        <a14:foregroundMark x1="15101" y1="66987" x2="86924" y2="83013"/>
                        <a14:foregroundMark x1="8656" y1="91026" x2="94475" y2="91026"/>
                        <a14:foregroundMark x1="79006" y1="11218" x2="94659" y2="11859"/>
                        <a14:foregroundMark x1="94659" y1="11859" x2="98895" y2="72436"/>
                        <a14:foregroundMark x1="22284" y1="12179" x2="32044" y2="11859"/>
                        <a14:foregroundMark x1="32044" y1="11859" x2="45120" y2="14744"/>
                        <a14:foregroundMark x1="19337" y1="53205" x2="32781" y2="56090"/>
                        <a14:foregroundMark x1="1842" y1="33333" x2="2762" y2="81090"/>
                        <a14:foregroundMark x1="80110" y1="19231" x2="81952" y2="53846"/>
                        <a14:foregroundMark x1="91344" y1="14744" x2="96685" y2="12179"/>
                        <a14:foregroundMark x1="95580" y1="7692" x2="99263" y2="7692"/>
                        <a14:foregroundMark x1="3499" y1="59615" x2="3499" y2="84936"/>
                        <a14:foregroundMark x1="12339" y1="54167" x2="5893" y2="72436"/>
                        <a14:foregroundMark x1="4972" y1="78205" x2="18048" y2="78846"/>
                        <a14:foregroundMark x1="18048" y1="78846" x2="11971" y2="82051"/>
                        <a14:foregroundMark x1="21179" y1="10256" x2="44015" y2="8974"/>
                        <a14:foregroundMark x1="44015" y1="8974" x2="46593" y2="9936"/>
                        <a14:foregroundMark x1="1105" y1="17949" x2="737" y2="28846"/>
                        <a14:foregroundMark x1="43462" y1="34615" x2="53223" y2="29808"/>
                        <a14:foregroundMark x1="53223" y1="29808" x2="54144" y2="29808"/>
                        <a14:foregroundMark x1="47882" y1="71474" x2="49908" y2="85577"/>
                        <a14:foregroundMark x1="17311" y1="71795" x2="26519" y2="71474"/>
                        <a14:foregroundMark x1="26519" y1="71474" x2="34991" y2="71474"/>
                        <a14:foregroundMark x1="19337" y1="73397" x2="35359" y2="74679"/>
                        <a14:foregroundMark x1="23204" y1="77564" x2="34991" y2="77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8249" y="2208571"/>
            <a:ext cx="5172075" cy="3733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729D39C6-ECD6-4448-9907-906D3C0AA5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902" y="-159346"/>
            <a:ext cx="1338996" cy="13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48619 0.187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937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E9BE2A-61E7-475A-94E7-65186B97C2C1}"/>
              </a:ext>
            </a:extLst>
          </p:cNvPr>
          <p:cNvSpPr/>
          <p:nvPr/>
        </p:nvSpPr>
        <p:spPr>
          <a:xfrm>
            <a:off x="1924050" y="4364574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một loài động vật ăn cỏ.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63D58-A3AB-4AD6-8B9D-09A02EB12E09}"/>
              </a:ext>
            </a:extLst>
          </p:cNvPr>
          <p:cNvSpPr txBox="1"/>
          <p:nvPr/>
        </p:nvSpPr>
        <p:spPr>
          <a:xfrm>
            <a:off x="228600" y="79527"/>
            <a:ext cx="11887200" cy="64511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Phân biệt nghĩa các từ đồng âm trong cụm từ sau: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1C171-110F-4620-9D85-B572049CE658}"/>
              </a:ext>
            </a:extLst>
          </p:cNvPr>
          <p:cNvSpPr txBox="1"/>
          <p:nvPr/>
        </p:nvSpPr>
        <p:spPr>
          <a:xfrm>
            <a:off x="3186872" y="1018389"/>
            <a:ext cx="7290553" cy="807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800" b="1">
                <a:solidFill>
                  <a:srgbClr val="001A33"/>
                </a:solidFill>
                <a:latin typeface="#9Slide04 SFU Garamond Bold" panose="00000700000000000000" pitchFamily="2" charset="0"/>
                <a:cs typeface="Times New Roman" panose="02020603050405020304" pitchFamily="18" charset="0"/>
              </a:rPr>
              <a:t>Đang bò - con bò</a:t>
            </a:r>
          </a:p>
        </p:txBody>
      </p:sp>
      <p:sp>
        <p:nvSpPr>
          <p:cNvPr id="2" name="1 - 9Slide.vn">
            <a:extLst>
              <a:ext uri="{FF2B5EF4-FFF2-40B4-BE49-F238E27FC236}">
                <a16:creationId xmlns:a16="http://schemas.microsoft.com/office/drawing/2014/main" id="{9C32EB2D-60BC-4A29-9860-524080119309}"/>
              </a:ext>
            </a:extLst>
          </p:cNvPr>
          <p:cNvSpPr/>
          <p:nvPr/>
        </p:nvSpPr>
        <p:spPr>
          <a:xfrm>
            <a:off x="2895088" y="2012115"/>
            <a:ext cx="2229875" cy="10474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1A33"/>
                </a:solidFill>
                <a:latin typeface="#9Slide04 SFU Garamond Bold" panose="00000700000000000000" pitchFamily="2" charset="0"/>
                <a:cs typeface="Times New Roman" panose="02020603050405020304" pitchFamily="18" charset="0"/>
              </a:rPr>
              <a:t>Đang bò</a:t>
            </a:r>
            <a:endParaRPr lang="en-US" sz="4000" b="1"/>
          </a:p>
        </p:txBody>
      </p:sp>
      <p:sp>
        <p:nvSpPr>
          <p:cNvPr id="11" name="2 - 9Slide.vn">
            <a:extLst>
              <a:ext uri="{FF2B5EF4-FFF2-40B4-BE49-F238E27FC236}">
                <a16:creationId xmlns:a16="http://schemas.microsoft.com/office/drawing/2014/main" id="{15EEC300-E552-4100-B3CF-7D3539E3157A}"/>
              </a:ext>
            </a:extLst>
          </p:cNvPr>
          <p:cNvSpPr/>
          <p:nvPr/>
        </p:nvSpPr>
        <p:spPr>
          <a:xfrm>
            <a:off x="7608718" y="2040203"/>
            <a:ext cx="2229875" cy="102049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1A33"/>
                </a:solidFill>
                <a:latin typeface="#9Slide04 SFU Garamond Bold" panose="00000700000000000000" pitchFamily="2" charset="0"/>
                <a:cs typeface="Times New Roman" panose="02020603050405020304" pitchFamily="18" charset="0"/>
              </a:rPr>
              <a:t>Con bò</a:t>
            </a:r>
            <a:endParaRPr lang="en-US" sz="32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33AF9-37BF-4EA3-8692-745C07C3ABA3}"/>
              </a:ext>
            </a:extLst>
          </p:cNvPr>
          <p:cNvSpPr/>
          <p:nvPr/>
        </p:nvSpPr>
        <p:spPr>
          <a:xfrm>
            <a:off x="6637680" y="4365758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chuyển thân thể áp xuống bề mặt, bằng cử động toàn thân hoặc chân rất nhỏ.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EC5F3-959C-42CA-92C8-9A2381EC1BCE}"/>
              </a:ext>
            </a:extLst>
          </p:cNvPr>
          <p:cNvCxnSpPr>
            <a:cxnSpLocks/>
            <a:stCxn id="11" idx="1"/>
            <a:endCxn id="5" idx="0"/>
          </p:cNvCxnSpPr>
          <p:nvPr/>
        </p:nvCxnSpPr>
        <p:spPr>
          <a:xfrm flipH="1">
            <a:off x="4010025" y="3060700"/>
            <a:ext cx="4713631" cy="13038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6FBF3-99E1-4432-95B6-2E92A4650124}"/>
              </a:ext>
            </a:extLst>
          </p:cNvPr>
          <p:cNvCxnSpPr>
            <a:cxnSpLocks/>
            <a:stCxn id="12" idx="0"/>
            <a:endCxn id="2" idx="1"/>
          </p:cNvCxnSpPr>
          <p:nvPr/>
        </p:nvCxnSpPr>
        <p:spPr>
          <a:xfrm flipH="1" flipV="1">
            <a:off x="4010026" y="3059516"/>
            <a:ext cx="4713629" cy="13062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57A6D308-194F-4BD0-B7B9-FA7155376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>
            <a:off x="-211443" y="3599543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6ED174-D861-4849-940F-B16622157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100" y="3599542"/>
            <a:ext cx="4851075" cy="3258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3E47AD-570B-4873-8918-3EDD69409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894" y="3599544"/>
            <a:ext cx="4699415" cy="327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B08E-E444-43CC-BBA6-1B11DCB2C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8000" l="0" r="98750">
                        <a14:foregroundMark x1="0" y1="4000" x2="39500" y2="33667"/>
                        <a14:foregroundMark x1="39500" y1="33667" x2="49500" y2="48667"/>
                        <a14:foregroundMark x1="49500" y1="48667" x2="51500" y2="58000"/>
                        <a14:foregroundMark x1="50950" y1="6782" x2="93748" y2="22198"/>
                        <a14:foregroundMark x1="36750" y1="1667" x2="38759" y2="2391"/>
                        <a14:foregroundMark x1="65449" y1="10932" x2="88000" y2="20000"/>
                        <a14:foregroundMark x1="88500" y1="19000" x2="56750" y2="10333"/>
                        <a14:foregroundMark x1="36000" y1="89333" x2="48142" y2="92784"/>
                        <a14:foregroundMark x1="51796" y1="93000" x2="57250" y2="86333"/>
                        <a14:foregroundMark x1="40750" y1="93000" x2="43250" y2="98000"/>
                        <a14:backgroundMark x1="46500" y1="2000" x2="60250" y2="2000"/>
                        <a14:backgroundMark x1="48500" y1="3000" x2="37750" y2="0"/>
                        <a14:backgroundMark x1="97250" y1="30000" x2="97250" y2="30000"/>
                        <a14:backgroundMark x1="98500" y1="26000" x2="98500" y2="26000"/>
                        <a14:backgroundMark x1="98000" y1="22000" x2="98000" y2="28667"/>
                        <a14:backgroundMark x1="85500" y1="13333" x2="45500" y2="0"/>
                        <a14:backgroundMark x1="36750" y1="1667" x2="36750" y2="1667"/>
                        <a14:backgroundMark x1="48000" y1="94000" x2="48000" y2="94000"/>
                        <a14:backgroundMark x1="48000" y1="93000" x2="48000" y2="93000"/>
                        <a14:backgroundMark x1="48000" y1="93000" x2="50750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518" y="2123775"/>
            <a:ext cx="4535392" cy="3401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B09AEA-DF71-4F55-B23A-E4956D572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075" y="921579"/>
            <a:ext cx="1250026" cy="1153865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5AD0CC61-05E3-4F15-8340-2CEE53FD1DF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902" y="-267415"/>
            <a:ext cx="1338996" cy="13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862 0.187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937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3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EA7A60AA-3D8A-4F84-AFDA-71504E17A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90845" l="9882" r="91059">
                        <a14:foregroundMark x1="24235" y1="90141" x2="29176" y2="90845"/>
                        <a14:foregroundMark x1="69512" y1="87173" x2="88191" y2="85472"/>
                        <a14:foregroundMark x1="59931" y1="88045" x2="60219" y2="88019"/>
                        <a14:foregroundMark x1="29176" y1="90845" x2="57147" y2="88298"/>
                        <a14:backgroundMark x1="92235" y1="80986" x2="91059" y2="83451"/>
                        <a14:backgroundMark x1="90824" y1="84507" x2="91294" y2="87324"/>
                        <a14:backgroundMark x1="36471" y1="10563" x2="50824" y2="79577"/>
                        <a14:backgroundMark x1="47529" y1="11620" x2="62353" y2="71479"/>
                        <a14:backgroundMark x1="59765" y1="9155" x2="70588" y2="75704"/>
                        <a14:backgroundMark x1="75294" y1="20775" x2="80000" y2="82394"/>
                        <a14:backgroundMark x1="80941" y1="25000" x2="88235" y2="78169"/>
                        <a14:backgroundMark x1="16235" y1="75704" x2="61882" y2="83803"/>
                        <a14:backgroundMark x1="61882" y1="83803" x2="82824" y2="79930"/>
                        <a14:backgroundMark x1="82824" y1="79930" x2="90353" y2="77113"/>
                        <a14:backgroundMark x1="28235" y1="26408" x2="23059" y2="60211"/>
                        <a14:backgroundMark x1="29412" y1="20775" x2="44235" y2="74648"/>
                        <a14:backgroundMark x1="27059" y1="79577" x2="36000" y2="83099"/>
                        <a14:backgroundMark x1="36000" y1="83099" x2="39059" y2="8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15"/>
          <a:stretch/>
        </p:blipFill>
        <p:spPr bwMode="auto">
          <a:xfrm>
            <a:off x="1349264" y="4368800"/>
            <a:ext cx="9977773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4FBBBFF9-F831-44E4-8A75-75041D97B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>
            <a:off x="-68487" y="3429000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6B99C-4E77-44B1-94B7-ED91A321A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8000" l="0" r="98750">
                        <a14:foregroundMark x1="0" y1="4000" x2="39500" y2="33667"/>
                        <a14:foregroundMark x1="39500" y1="33667" x2="49500" y2="48667"/>
                        <a14:foregroundMark x1="49500" y1="48667" x2="51500" y2="58000"/>
                        <a14:foregroundMark x1="50950" y1="6782" x2="93748" y2="22198"/>
                        <a14:foregroundMark x1="36750" y1="1667" x2="38759" y2="2391"/>
                        <a14:foregroundMark x1="65449" y1="10932" x2="88000" y2="20000"/>
                        <a14:foregroundMark x1="88500" y1="19000" x2="56750" y2="10333"/>
                        <a14:foregroundMark x1="36000" y1="89333" x2="48142" y2="92784"/>
                        <a14:foregroundMark x1="51796" y1="93000" x2="57250" y2="86333"/>
                        <a14:foregroundMark x1="40750" y1="93000" x2="43250" y2="98000"/>
                        <a14:backgroundMark x1="46500" y1="2000" x2="60250" y2="2000"/>
                        <a14:backgroundMark x1="48500" y1="3000" x2="37750" y2="0"/>
                        <a14:backgroundMark x1="97250" y1="30000" x2="97250" y2="30000"/>
                        <a14:backgroundMark x1="98500" y1="26000" x2="98500" y2="26000"/>
                        <a14:backgroundMark x1="98000" y1="22000" x2="98000" y2="28667"/>
                        <a14:backgroundMark x1="85500" y1="13333" x2="45500" y2="0"/>
                        <a14:backgroundMark x1="36750" y1="1667" x2="36750" y2="1667"/>
                        <a14:backgroundMark x1="48000" y1="94000" x2="48000" y2="94000"/>
                        <a14:backgroundMark x1="48000" y1="93000" x2="48000" y2="93000"/>
                        <a14:backgroundMark x1="48000" y1="93000" x2="50750" y2="9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15506" y="5821157"/>
            <a:ext cx="1995392" cy="1496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FC1D3-C08B-4441-B9DA-32630E03C6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8" b="89474" l="600" r="97200">
                        <a14:foregroundMark x1="22200" y1="51703" x2="7200" y2="57585"/>
                        <a14:foregroundMark x1="7200" y1="57585" x2="600" y2="65325"/>
                        <a14:foregroundMark x1="86800" y1="51703" x2="97200" y2="58514"/>
                        <a14:foregroundMark x1="97200" y1="58514" x2="97200" y2="58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16455" y="4998024"/>
            <a:ext cx="4076216" cy="2633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D8CE2-C085-4E67-9332-FDFF48E60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0EF"/>
              </a:clrFrom>
              <a:clrTo>
                <a:srgbClr val="F0F0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72" b="91026" l="737" r="99079">
                        <a14:foregroundMark x1="24862" y1="14744" x2="38490" y2="73718"/>
                        <a14:foregroundMark x1="38490" y1="73718" x2="38858" y2="74359"/>
                        <a14:foregroundMark x1="2394" y1="30449" x2="40331" y2="39744"/>
                        <a14:foregroundMark x1="15101" y1="66987" x2="86924" y2="83013"/>
                        <a14:foregroundMark x1="8656" y1="91026" x2="94475" y2="91026"/>
                        <a14:foregroundMark x1="79006" y1="11218" x2="94659" y2="11859"/>
                        <a14:foregroundMark x1="94659" y1="11859" x2="98895" y2="72436"/>
                        <a14:foregroundMark x1="22284" y1="12179" x2="32044" y2="11859"/>
                        <a14:foregroundMark x1="32044" y1="11859" x2="45120" y2="14744"/>
                        <a14:foregroundMark x1="19337" y1="53205" x2="32781" y2="56090"/>
                        <a14:foregroundMark x1="1842" y1="33333" x2="2762" y2="81090"/>
                        <a14:foregroundMark x1="80110" y1="19231" x2="81952" y2="53846"/>
                        <a14:foregroundMark x1="91344" y1="14744" x2="96685" y2="12179"/>
                        <a14:foregroundMark x1="95580" y1="7692" x2="99263" y2="7692"/>
                        <a14:foregroundMark x1="3499" y1="59615" x2="3499" y2="84936"/>
                        <a14:foregroundMark x1="12339" y1="54167" x2="5893" y2="72436"/>
                        <a14:foregroundMark x1="4972" y1="78205" x2="18048" y2="78846"/>
                        <a14:foregroundMark x1="18048" y1="78846" x2="11971" y2="82051"/>
                        <a14:foregroundMark x1="21179" y1="10256" x2="44015" y2="8974"/>
                        <a14:foregroundMark x1="44015" y1="8974" x2="46593" y2="9936"/>
                        <a14:foregroundMark x1="1105" y1="17949" x2="737" y2="28846"/>
                        <a14:foregroundMark x1="43462" y1="34615" x2="53223" y2="29808"/>
                        <a14:foregroundMark x1="53223" y1="29808" x2="54144" y2="29808"/>
                        <a14:foregroundMark x1="47882" y1="71474" x2="49908" y2="85577"/>
                        <a14:foregroundMark x1="17311" y1="71795" x2="26519" y2="71474"/>
                        <a14:foregroundMark x1="26519" y1="71474" x2="34991" y2="71474"/>
                        <a14:foregroundMark x1="19337" y1="73397" x2="35359" y2="74679"/>
                        <a14:foregroundMark x1="23204" y1="77564" x2="34991" y2="77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6359" y="3959563"/>
            <a:ext cx="3837098" cy="2769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081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6875 -0.3618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76133 -0.34329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60" y="-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1.00208 -0.2463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04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A0A90E3C-7C00-42AA-A50C-3C40EEA1C9CC}"/>
              </a:ext>
            </a:extLst>
          </p:cNvPr>
          <p:cNvSpPr txBox="1"/>
          <p:nvPr/>
        </p:nvSpPr>
        <p:spPr>
          <a:xfrm>
            <a:off x="4665159" y="1433058"/>
            <a:ext cx="2861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VÒNG 2</a:t>
            </a: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2810143A-05E5-4223-A4EB-C1AFFE53E825}"/>
              </a:ext>
            </a:extLst>
          </p:cNvPr>
          <p:cNvSpPr txBox="1"/>
          <p:nvPr/>
        </p:nvSpPr>
        <p:spPr>
          <a:xfrm>
            <a:off x="3897321" y="2921169"/>
            <a:ext cx="4397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XÂY TƯỜNG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B5F42A6F-CA26-4C06-A4CD-22E2337F26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0" y="2628900"/>
            <a:ext cx="4381500" cy="4381500"/>
          </a:xfrm>
          <a:prstGeom prst="rect">
            <a:avLst/>
          </a:prstGeom>
        </p:spPr>
      </p:pic>
      <p:pic>
        <p:nvPicPr>
          <p:cNvPr id="10" name="Picture 9" descr="Vật Liệu Vector Công Nhân Xây Dựng Hình ảnh | Định dạng hình ảnh PSD  610528815| vn.lovepik.com">
            <a:extLst>
              <a:ext uri="{FF2B5EF4-FFF2-40B4-BE49-F238E27FC236}">
                <a16:creationId xmlns:a16="http://schemas.microsoft.com/office/drawing/2014/main" id="{B2302290-9C77-45CF-917A-094225B0F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9328" r="18656" b="10369"/>
          <a:stretch/>
        </p:blipFill>
        <p:spPr bwMode="auto">
          <a:xfrm>
            <a:off x="-69039" y="2457450"/>
            <a:ext cx="3276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C46B06-5218-4090-855E-BC7BD42B8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06" b="58250" l="10000" r="90000"/>
                    </a14:imgEffect>
                  </a14:imgLayer>
                </a14:imgProps>
              </a:ext>
            </a:extLst>
          </a:blip>
          <a:srcRect t="37500" b="39445"/>
          <a:stretch/>
        </p:blipFill>
        <p:spPr>
          <a:xfrm>
            <a:off x="-1495425" y="1080314"/>
            <a:ext cx="15182850" cy="2520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61836-E063-40F4-817D-E857F30097C7}"/>
              </a:ext>
            </a:extLst>
          </p:cNvPr>
          <p:cNvSpPr txBox="1"/>
          <p:nvPr/>
        </p:nvSpPr>
        <p:spPr>
          <a:xfrm>
            <a:off x="362124" y="1200515"/>
            <a:ext cx="116774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540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câu phân biệt các từ đồng âm: </a:t>
            </a:r>
            <a:r>
              <a:rPr lang="en-US" sz="5400" b="1" i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gạch, bóng, tiền</a:t>
            </a:r>
            <a:endParaRPr lang="en-US" sz="4400" b="1" i="1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AD32B607-81EE-43C5-8AD8-CC492C97D4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88C08325-125B-4C3B-A28E-6E7B34F560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043170"/>
            <a:ext cx="3867150" cy="386715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7234AC43-F917-4F12-B500-D9F3520FBD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02" r="17592"/>
          <a:stretch/>
        </p:blipFill>
        <p:spPr>
          <a:xfrm>
            <a:off x="9086849" y="3851518"/>
            <a:ext cx="2952751" cy="344686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C3504D27-7C20-4E5C-9350-DB872C8492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" y="351307"/>
            <a:ext cx="2691863" cy="26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98802 -3.703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0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B37DA86E-890A-4560-A24E-8166CE092D3D}"/>
              </a:ext>
            </a:extLst>
          </p:cNvPr>
          <p:cNvSpPr/>
          <p:nvPr/>
        </p:nvSpPr>
        <p:spPr>
          <a:xfrm>
            <a:off x="3733800" y="3538553"/>
            <a:ext cx="6305550" cy="1262047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phải giải nghĩa của từ.</a:t>
            </a:r>
          </a:p>
        </p:txBody>
      </p:sp>
      <p:pic>
        <p:nvPicPr>
          <p:cNvPr id="4" name="Picture 2" descr="Cartoon Di Chuyển Gạch Xây Dựng Vật Liệu Vector Hình ảnh | Định dạng hình  ảnh PSD 610533628| vn.lovepik.com">
            <a:extLst>
              <a:ext uri="{FF2B5EF4-FFF2-40B4-BE49-F238E27FC236}">
                <a16:creationId xmlns:a16="http://schemas.microsoft.com/office/drawing/2014/main" id="{3168C2A9-F03D-4A3B-ABFE-7EABA9397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9070" y1="18372" x2="44419" y2="34767"/>
                        <a14:backgroundMark x1="44419" y1="34767" x2="43953" y2="44419"/>
                        <a14:backgroundMark x1="41047" y1="86512" x2="56512" y2="86047"/>
                        <a14:backgroundMark x1="56512" y1="86047" x2="57791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0139"/>
          <a:stretch/>
        </p:blipFill>
        <p:spPr bwMode="auto">
          <a:xfrm>
            <a:off x="8727562" y="2665750"/>
            <a:ext cx="2756925" cy="44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ật Liệu Vector Công Nhân Xây Dựng Hình ảnh | Định dạng hình ảnh PSD  610528815| vn.lovepik.com">
            <a:extLst>
              <a:ext uri="{FF2B5EF4-FFF2-40B4-BE49-F238E27FC236}">
                <a16:creationId xmlns:a16="http://schemas.microsoft.com/office/drawing/2014/main" id="{C297784A-62FA-4940-8142-255E94E73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698" y1="57442" x2="37791" y2="76744"/>
                        <a14:backgroundMark x1="36860" y1="49884" x2="36395" y2="53256"/>
                        <a14:backgroundMark x1="28023" y1="46047" x2="28023" y2="50581"/>
                        <a14:backgroundMark x1="60698" y1="84302" x2="28488" y2="80116"/>
                        <a14:backgroundMark x1="53605" y1="54419" x2="49651" y2="5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9328" r="18656" b="10369"/>
          <a:stretch/>
        </p:blipFill>
        <p:spPr bwMode="auto">
          <a:xfrm flipH="1">
            <a:off x="123825" y="744200"/>
            <a:ext cx="3350489" cy="47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CAD52CC-8941-4878-A4CF-93CFE9DCE290}"/>
              </a:ext>
            </a:extLst>
          </p:cNvPr>
          <p:cNvSpPr/>
          <p:nvPr/>
        </p:nvSpPr>
        <p:spPr>
          <a:xfrm>
            <a:off x="2247900" y="116354"/>
            <a:ext cx="8747557" cy="2186644"/>
          </a:xfrm>
          <a:prstGeom prst="cloudCallout">
            <a:avLst>
              <a:gd name="adj1" fmla="val -51975"/>
              <a:gd name="adj2" fmla="val 2852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đặt câu để phân biệt từ đồng âm ta phải làm gì?</a:t>
            </a:r>
          </a:p>
        </p:txBody>
      </p:sp>
    </p:spTree>
    <p:extLst>
      <p:ext uri="{BB962C8B-B14F-4D97-AF65-F5344CB8AC3E}">
        <p14:creationId xmlns:p14="http://schemas.microsoft.com/office/powerpoint/2010/main" val="3771018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C1F287-7B8B-4CF6-8F62-56502ED2F4B2}"/>
              </a:ext>
            </a:extLst>
          </p:cNvPr>
          <p:cNvSpPr txBox="1"/>
          <p:nvPr/>
        </p:nvSpPr>
        <p:spPr>
          <a:xfrm>
            <a:off x="3600450" y="2122548"/>
            <a:ext cx="8115300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hối đất nhuyễn đóng khuôn và nung chín, thường có màu đỏ nâu, dùng để xây, cất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BB73-B933-4530-868B-3B6558F2738F}"/>
              </a:ext>
            </a:extLst>
          </p:cNvPr>
          <p:cNvSpPr txBox="1"/>
          <p:nvPr/>
        </p:nvSpPr>
        <p:spPr>
          <a:xfrm>
            <a:off x="3600450" y="4889054"/>
            <a:ext cx="6729070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Là trứng của các loài giáp xác như tôm và cua. </a:t>
            </a:r>
          </a:p>
        </p:txBody>
      </p:sp>
      <p:pic>
        <p:nvPicPr>
          <p:cNvPr id="5" name="Picture 4" descr="Cách chọn gạch xây dựng">
            <a:extLst>
              <a:ext uri="{FF2B5EF4-FFF2-40B4-BE49-F238E27FC236}">
                <a16:creationId xmlns:a16="http://schemas.microsoft.com/office/drawing/2014/main" id="{EE6F545A-0B78-4652-9C40-928E3D1FF30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4721" l="5469" r="94922">
                        <a14:foregroundMark x1="35352" y1="9091" x2="54688" y2="16129"/>
                        <a14:foregroundMark x1="7422" y1="18182" x2="9570" y2="63050"/>
                        <a14:foregroundMark x1="9570" y1="63050" x2="9570" y2="63050"/>
                        <a14:foregroundMark x1="5469" y1="17302" x2="6641" y2="45455"/>
                        <a14:foregroundMark x1="89453" y1="14663" x2="91602" y2="65982"/>
                        <a14:foregroundMark x1="94531" y1="14663" x2="94336" y2="59531"/>
                        <a14:backgroundMark x1="8789" y1="70674" x2="65430" y2="90909"/>
                        <a14:backgroundMark x1="93750" y1="69795" x2="65625" y2="94135"/>
                        <a14:backgroundMark x1="92383" y1="71554" x2="95313" y2="65689"/>
                        <a14:backgroundMark x1="60938" y1="93255" x2="66406" y2="95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 bwMode="auto">
          <a:xfrm>
            <a:off x="-120639" y="1562263"/>
            <a:ext cx="3458925" cy="237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ách phân biệt cua Gạch và cua Thịt đơn giản chính xác và dễ làm">
            <a:extLst>
              <a:ext uri="{FF2B5EF4-FFF2-40B4-BE49-F238E27FC236}">
                <a16:creationId xmlns:a16="http://schemas.microsoft.com/office/drawing/2014/main" id="{23806A4C-E2DE-42A9-8ACD-D8AF671E8B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" y="4048239"/>
            <a:ext cx="3105798" cy="23716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BCE7C9-1617-4BC3-9E5D-9E7F6B431618}"/>
              </a:ext>
            </a:extLst>
          </p:cNvPr>
          <p:cNvSpPr txBox="1"/>
          <p:nvPr/>
        </p:nvSpPr>
        <p:spPr>
          <a:xfrm>
            <a:off x="3688442" y="2400476"/>
            <a:ext cx="73634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spc="-6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Ba em mua rất nhiều </a:t>
            </a:r>
            <a:r>
              <a:rPr lang="en-US" sz="4000" b="1" u="sng" spc="-60">
                <a:solidFill>
                  <a:srgbClr val="FF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spc="-6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 để xây nhà.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AB1C53-9578-46F3-8D50-BB87E46F67E7}"/>
              </a:ext>
            </a:extLst>
          </p:cNvPr>
          <p:cNvSpPr txBox="1"/>
          <p:nvPr/>
        </p:nvSpPr>
        <p:spPr>
          <a:xfrm>
            <a:off x="3688442" y="4884617"/>
            <a:ext cx="73805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4000" b="1" spc="-6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Sáng nay, mẹ em mua một con cua có </a:t>
            </a:r>
            <a:r>
              <a:rPr lang="en-US" u="sng">
                <a:solidFill>
                  <a:srgbClr val="FF0000"/>
                </a:solidFill>
              </a:rPr>
              <a:t>gạch</a:t>
            </a:r>
            <a:r>
              <a:rPr lang="en-US"/>
              <a:t> rất ngon.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D1614-D9FA-422B-A3A0-64DE892EB23A}"/>
              </a:ext>
            </a:extLst>
          </p:cNvPr>
          <p:cNvSpPr txBox="1"/>
          <p:nvPr/>
        </p:nvSpPr>
        <p:spPr>
          <a:xfrm>
            <a:off x="4813301" y="345036"/>
            <a:ext cx="2565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72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Gạch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A9B8EA5C-EB8C-4C5B-808D-76A5825C35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pic>
        <p:nvPicPr>
          <p:cNvPr id="16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F3650C02-F8C8-42FC-9C7D-BB9E73F48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329520" y="3663791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78112 0.4909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49" y="245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4" grpId="0"/>
      <p:bldP spid="4" grpId="1"/>
      <p:bldP spid="8" grpId="0" animBg="1"/>
      <p:bldP spid="8" grpId="1"/>
      <p:bldP spid="9" grpId="0" animBg="1"/>
      <p:bldP spid="9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ả Bóng PNG &amp;amp; Quả Bóng Transparent Clipart Miễn phí Tải về - PNG Sân bóng  Đá bóng đá Mỹ Mở rộng Véc tơ đồ Họa tập tin Máy tính - Bóng">
            <a:extLst>
              <a:ext uri="{FF2B5EF4-FFF2-40B4-BE49-F238E27FC236}">
                <a16:creationId xmlns:a16="http://schemas.microsoft.com/office/drawing/2014/main" id="{29266FED-1F4F-4177-84F2-577F951D0D2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2500" l="10000" r="90000">
                        <a14:foregroundMark x1="40385" y1="11500" x2="51538" y2="9500"/>
                        <a14:foregroundMark x1="44231" y1="83500" x2="71538" y2="71500"/>
                        <a14:foregroundMark x1="71538" y1="71500" x2="80769" y2="51000"/>
                        <a14:foregroundMark x1="80769" y1="67500" x2="71154" y2="82000"/>
                        <a14:foregroundMark x1="40769" y1="92500" x2="40769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3" r="7669"/>
          <a:stretch/>
        </p:blipFill>
        <p:spPr bwMode="auto">
          <a:xfrm>
            <a:off x="212557" y="1146628"/>
            <a:ext cx="2641314" cy="228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ẹo vệ sinh sàn nhà với 4 loại sàn thông dụng - Công Ty Vệ Sinh 24H">
            <a:extLst>
              <a:ext uri="{FF2B5EF4-FFF2-40B4-BE49-F238E27FC236}">
                <a16:creationId xmlns:a16="http://schemas.microsoft.com/office/drawing/2014/main" id="{9A3011C9-D8D3-4E27-B5CD-FEE39F54531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0" y="3845141"/>
            <a:ext cx="2641314" cy="25184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F7C47-0127-4435-ADC1-A99F8B3B1DB2}"/>
              </a:ext>
            </a:extLst>
          </p:cNvPr>
          <p:cNvSpPr txBox="1"/>
          <p:nvPr/>
        </p:nvSpPr>
        <p:spPr>
          <a:xfrm>
            <a:off x="4018643" y="169449"/>
            <a:ext cx="4154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72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Bóng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36CB82-064D-4445-B1DF-E96FA50D07AA}"/>
              </a:ext>
            </a:extLst>
          </p:cNvPr>
          <p:cNvSpPr txBox="1"/>
          <p:nvPr/>
        </p:nvSpPr>
        <p:spPr>
          <a:xfrm>
            <a:off x="3819074" y="19954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để chơi trong thể thao.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62FA7-1E22-4797-BC19-AE4694912D49}"/>
              </a:ext>
            </a:extLst>
          </p:cNvPr>
          <p:cNvSpPr txBox="1"/>
          <p:nvPr/>
        </p:nvSpPr>
        <p:spPr>
          <a:xfrm>
            <a:off x="3819074" y="456573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trạng sạch sẽ, nhẵn nhụi, sáng lóa ở bề mặt của một vật.</a:t>
            </a:r>
            <a:endParaRPr lang="en-US" sz="200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2C70548F-B2AE-4746-9A8F-58B48296F2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EC2846-3211-448B-A86D-44456A32A321}"/>
              </a:ext>
            </a:extLst>
          </p:cNvPr>
          <p:cNvSpPr txBox="1"/>
          <p:nvPr/>
        </p:nvSpPr>
        <p:spPr>
          <a:xfrm>
            <a:off x="3424917" y="2017007"/>
            <a:ext cx="9024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8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Hôm qua, em và Tuấn chơi đá </a:t>
            </a:r>
            <a:r>
              <a:rPr lang="en-US" sz="4000" b="1" u="sng" spc="-180">
                <a:solidFill>
                  <a:srgbClr val="FF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spc="-18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 ở công viên.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C8F82-ACAC-4DE7-AA9F-A16A0D63740C}"/>
              </a:ext>
            </a:extLst>
          </p:cNvPr>
          <p:cNvSpPr txBox="1"/>
          <p:nvPr/>
        </p:nvSpPr>
        <p:spPr>
          <a:xfrm>
            <a:off x="3424917" y="4745733"/>
            <a:ext cx="8592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Mẹ em lau nhà luôn sạch </a:t>
            </a:r>
            <a:r>
              <a:rPr lang="en-US" sz="4000" b="1" u="sng" spc="-120">
                <a:solidFill>
                  <a:srgbClr val="FF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4892A63F-BD26-4B33-A7FE-A701E2C9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307968" y="3663791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19AF08-D9FD-4246-AF3D-472C2B87F2C2}"/>
              </a:ext>
            </a:extLst>
          </p:cNvPr>
          <p:cNvGrpSpPr/>
          <p:nvPr/>
        </p:nvGrpSpPr>
        <p:grpSpPr>
          <a:xfrm>
            <a:off x="3862876" y="1062391"/>
            <a:ext cx="5122468" cy="4788363"/>
            <a:chOff x="2939348" y="865539"/>
            <a:chExt cx="5122468" cy="47883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ED0660-0771-4DBF-99C5-2B57C57FE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81" b="97196" l="3161" r="93391">
                          <a14:foregroundMark x1="3448" y1="27103" x2="20115" y2="81931"/>
                          <a14:foregroundMark x1="13506" y1="76636" x2="37356" y2="80997"/>
                          <a14:foregroundMark x1="17816" y1="41433" x2="11494" y2="84735"/>
                          <a14:foregroundMark x1="7471" y1="52336" x2="7759" y2="85358"/>
                          <a14:foregroundMark x1="4310" y1="53894" x2="4598" y2="58567"/>
                          <a14:foregroundMark x1="8046" y1="25857" x2="9195" y2="31464"/>
                          <a14:foregroundMark x1="22414" y1="33333" x2="42529" y2="33333"/>
                          <a14:foregroundMark x1="42529" y1="33333" x2="28161" y2="34268"/>
                          <a14:foregroundMark x1="47701" y1="25857" x2="33333" y2="21495"/>
                          <a14:foregroundMark x1="35057" y1="21184" x2="47414" y2="26480"/>
                          <a14:foregroundMark x1="47701" y1="26480" x2="43678" y2="23676"/>
                          <a14:foregroundMark x1="14368" y1="33645" x2="22414" y2="32710"/>
                          <a14:foregroundMark x1="58621" y1="6542" x2="58621" y2="6542"/>
                          <a14:foregroundMark x1="55172" y1="2181" x2="55172" y2="2181"/>
                          <a14:foregroundMark x1="63793" y1="65421" x2="68103" y2="54829"/>
                          <a14:foregroundMark x1="66954" y1="56386" x2="68103" y2="79128"/>
                          <a14:foregroundMark x1="59770" y1="61059" x2="61494" y2="73520"/>
                          <a14:foregroundMark x1="58333" y1="64486" x2="60920" y2="84424"/>
                          <a14:foregroundMark x1="60920" y1="84424" x2="61494" y2="85981"/>
                          <a14:foregroundMark x1="70115" y1="53894" x2="76437" y2="67290"/>
                          <a14:foregroundMark x1="72126" y1="54206" x2="74138" y2="61682"/>
                          <a14:foregroundMark x1="73276" y1="52648" x2="75862" y2="62928"/>
                          <a14:foregroundMark x1="58046" y1="68536" x2="62931" y2="78816"/>
                          <a14:foregroundMark x1="59770" y1="66667" x2="58908" y2="82555"/>
                          <a14:foregroundMark x1="56897" y1="65421" x2="58333" y2="80997"/>
                          <a14:foregroundMark x1="56897" y1="42368" x2="56609" y2="45171"/>
                          <a14:foregroundMark x1="69540" y1="91277" x2="75862" y2="94081"/>
                          <a14:foregroundMark x1="65517" y1="54829" x2="72414" y2="66667"/>
                          <a14:foregroundMark x1="61782" y1="60436" x2="65230" y2="59190"/>
                          <a14:foregroundMark x1="93391" y1="82243" x2="93391" y2="82243"/>
                          <a14:foregroundMark x1="20402" y1="44548" x2="51437" y2="41745"/>
                          <a14:foregroundMark x1="51724" y1="37695" x2="53448" y2="80062"/>
                          <a14:foregroundMark x1="41092" y1="33645" x2="40805" y2="42679"/>
                          <a14:foregroundMark x1="12069" y1="42368" x2="13793" y2="45794"/>
                          <a14:foregroundMark x1="45690" y1="62928" x2="49425" y2="67913"/>
                          <a14:foregroundMark x1="44540" y1="79751" x2="46552" y2="85047"/>
                          <a14:foregroundMark x1="5172" y1="85670" x2="43103" y2="90031"/>
                          <a14:foregroundMark x1="8046" y1="89720" x2="27011" y2="91900"/>
                          <a14:foregroundMark x1="34770" y1="97196" x2="40517" y2="96573"/>
                          <a14:foregroundMark x1="48563" y1="93146" x2="56322" y2="925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9348" y="865539"/>
              <a:ext cx="2867377" cy="26448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E45373-B14D-49CA-92F2-97EAFD385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71427" y="1465419"/>
              <a:ext cx="2867377" cy="26467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D0B8239-91D4-4E8D-BEA8-0C25A190C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005" b="90205" l="15357" r="84167">
                          <a14:foregroundMark x1="17024" y1="29858" x2="18095" y2="59242"/>
                          <a14:foregroundMark x1="18095" y1="59242" x2="24048" y2="76619"/>
                          <a14:foregroundMark x1="24048" y1="76619" x2="27024" y2="80569"/>
                          <a14:foregroundMark x1="17738" y1="82306" x2="45833" y2="83728"/>
                          <a14:foregroundMark x1="21071" y1="84044" x2="35833" y2="84992"/>
                          <a14:foregroundMark x1="26071" y1="74882" x2="43810" y2="75355"/>
                          <a14:foregroundMark x1="47143" y1="63191" x2="47976" y2="83728"/>
                          <a14:foregroundMark x1="52262" y1="42338" x2="49643" y2="82306"/>
                          <a14:foregroundMark x1="29762" y1="81201" x2="37500" y2="76145"/>
                          <a14:foregroundMark x1="29405" y1="86730" x2="38214" y2="86414"/>
                          <a14:foregroundMark x1="37500" y1="90837" x2="45833" y2="90363"/>
                          <a14:foregroundMark x1="30357" y1="85466" x2="36071" y2="87678"/>
                          <a14:foregroundMark x1="58571" y1="55134" x2="62024" y2="74092"/>
                          <a14:foregroundMark x1="64286" y1="52923" x2="68929" y2="67299"/>
                          <a14:foregroundMark x1="65595" y1="61927" x2="61548" y2="63349"/>
                          <a14:foregroundMark x1="55357" y1="66351" x2="56548" y2="75829"/>
                          <a14:foregroundMark x1="55833" y1="74092" x2="56905" y2="78357"/>
                          <a14:foregroundMark x1="50952" y1="84676" x2="53929" y2="86888"/>
                          <a14:foregroundMark x1="81429" y1="77567" x2="81429" y2="80095"/>
                          <a14:foregroundMark x1="84167" y1="86888" x2="84167" y2="86888"/>
                          <a14:foregroundMark x1="43214" y1="40442" x2="41429" y2="50395"/>
                          <a14:foregroundMark x1="47143" y1="42812" x2="46310" y2="38863"/>
                          <a14:foregroundMark x1="53214" y1="9005" x2="53214" y2="9005"/>
                          <a14:foregroundMark x1="40476" y1="24487" x2="49167" y2="28120"/>
                          <a14:foregroundMark x1="26429" y1="35703" x2="44167" y2="35545"/>
                          <a14:foregroundMark x1="44167" y1="35545" x2="45476" y2="34439"/>
                          <a14:foregroundMark x1="39524" y1="35703" x2="34762" y2="36177"/>
                          <a14:foregroundMark x1="19167" y1="28910" x2="21071" y2="32701"/>
                          <a14:foregroundMark x1="15357" y1="48973" x2="15357" y2="50711"/>
                          <a14:foregroundMark x1="40952" y1="68088" x2="41429" y2="69984"/>
                          <a14:foregroundMark x1="17738" y1="84518" x2="22381" y2="85466"/>
                        </a14:backgroundRemoval>
                      </a14:imgEffect>
                    </a14:imgLayer>
                  </a14:imgProps>
                </a:ext>
              </a:extLst>
            </a:blip>
            <a:srcRect l="12580" t="4439" r="12659" b="3961"/>
            <a:stretch/>
          </p:blipFill>
          <p:spPr>
            <a:xfrm>
              <a:off x="3228623" y="2597238"/>
              <a:ext cx="2867377" cy="264741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9767D8-6E0F-4A39-B71E-E6255504F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750" b="96429" l="17000" r="81333">
                          <a14:foregroundMark x1="20333" y1="29464" x2="23667" y2="61250"/>
                          <a14:foregroundMark x1="23667" y1="61250" x2="32667" y2="84107"/>
                          <a14:foregroundMark x1="17111" y1="27679" x2="18111" y2="34107"/>
                          <a14:foregroundMark x1="21444" y1="87679" x2="47556" y2="90893"/>
                          <a14:foregroundMark x1="39667" y1="96429" x2="43111" y2="96429"/>
                          <a14:foregroundMark x1="20667" y1="86786" x2="39556" y2="85536"/>
                          <a14:foregroundMark x1="39556" y1="85536" x2="35556" y2="36607"/>
                          <a14:foregroundMark x1="18889" y1="28571" x2="38556" y2="33214"/>
                          <a14:foregroundMark x1="38556" y1="33214" x2="43000" y2="32321"/>
                          <a14:foregroundMark x1="40667" y1="19464" x2="50000" y2="42321"/>
                          <a14:foregroundMark x1="50000" y1="42321" x2="50000" y2="48036"/>
                          <a14:foregroundMark x1="50556" y1="33571" x2="49333" y2="86250"/>
                          <a14:foregroundMark x1="56778" y1="66071" x2="67556" y2="58750"/>
                          <a14:foregroundMark x1="57111" y1="59464" x2="56889" y2="80714"/>
                          <a14:foregroundMark x1="54778" y1="65000" x2="55333" y2="78571"/>
                          <a14:foregroundMark x1="51667" y1="3750" x2="51889" y2="14286"/>
                          <a14:foregroundMark x1="50889" y1="43393" x2="53333" y2="74821"/>
                          <a14:foregroundMark x1="44222" y1="39643" x2="45333" y2="35536"/>
                          <a14:foregroundMark x1="46556" y1="35000" x2="46222" y2="43393"/>
                          <a14:foregroundMark x1="41889" y1="70179" x2="41889" y2="83214"/>
                          <a14:foregroundMark x1="49111" y1="90893" x2="55889" y2="88214"/>
                          <a14:foregroundMark x1="41667" y1="22143" x2="49000" y2="25893"/>
                          <a14:foregroundMark x1="21556" y1="41964" x2="21222" y2="57857"/>
                          <a14:foregroundMark x1="20111" y1="48929" x2="20556" y2="58214"/>
                          <a14:foregroundMark x1="81333" y1="89464" x2="81333" y2="89464"/>
                          <a14:foregroundMark x1="44444" y1="96429" x2="47667" y2="92857"/>
                          <a14:foregroundMark x1="26333" y1="35536" x2="34111" y2="32679"/>
                        </a14:backgroundRemoval>
                      </a14:imgEffect>
                    </a14:imgLayer>
                  </a14:imgProps>
                </a:ext>
              </a:extLst>
            </a:blip>
            <a:srcRect l="13111" r="13037"/>
            <a:stretch/>
          </p:blipFill>
          <p:spPr>
            <a:xfrm>
              <a:off x="5194439" y="3238059"/>
              <a:ext cx="2867377" cy="241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43659 0.3493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C7EBC4-6C86-4A17-8A1A-2E560D8DF2E5}"/>
              </a:ext>
            </a:extLst>
          </p:cNvPr>
          <p:cNvSpPr txBox="1"/>
          <p:nvPr/>
        </p:nvSpPr>
        <p:spPr>
          <a:xfrm>
            <a:off x="63502" y="4645460"/>
            <a:ext cx="5138057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đúc bằng kim loại hay in bằng giấy do ngân hàng nhà nước phát hành, dùng làm đơn vị tiền tệ.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ồng tiền Việt Nam thuộc nhóm ổn định nhất Châu Á - VietNamNet">
            <a:extLst>
              <a:ext uri="{FF2B5EF4-FFF2-40B4-BE49-F238E27FC236}">
                <a16:creationId xmlns:a16="http://schemas.microsoft.com/office/drawing/2014/main" id="{040F793A-F89E-4F0C-B2E8-ABC3FCCFFB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91931"/>
            <a:ext cx="5403849" cy="318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upermarket Royalty Free Vector Image - VectorStock">
            <a:extLst>
              <a:ext uri="{FF2B5EF4-FFF2-40B4-BE49-F238E27FC236}">
                <a16:creationId xmlns:a16="http://schemas.microsoft.com/office/drawing/2014/main" id="{690EA66E-56DB-4E95-9712-4770B0EEE0C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10425"/>
          <a:stretch/>
        </p:blipFill>
        <p:spPr bwMode="auto">
          <a:xfrm>
            <a:off x="6144078" y="1191931"/>
            <a:ext cx="5943600" cy="31888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F2D2E-D208-427C-82FF-26BDB3D51056}"/>
              </a:ext>
            </a:extLst>
          </p:cNvPr>
          <p:cNvSpPr txBox="1"/>
          <p:nvPr/>
        </p:nvSpPr>
        <p:spPr>
          <a:xfrm>
            <a:off x="7979228" y="4946165"/>
            <a:ext cx="230777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 trước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088BC-A787-4F17-A0A6-48B3E6A73CEA}"/>
              </a:ext>
            </a:extLst>
          </p:cNvPr>
          <p:cNvSpPr txBox="1"/>
          <p:nvPr/>
        </p:nvSpPr>
        <p:spPr>
          <a:xfrm>
            <a:off x="4308929" y="75795"/>
            <a:ext cx="3670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72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Tiền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8AD8-D325-4B56-898C-AAB41D9F0E17}"/>
              </a:ext>
            </a:extLst>
          </p:cNvPr>
          <p:cNvSpPr txBox="1"/>
          <p:nvPr/>
        </p:nvSpPr>
        <p:spPr>
          <a:xfrm>
            <a:off x="6096000" y="4789026"/>
            <a:ext cx="523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Siêu thị có mặt </a:t>
            </a:r>
            <a:r>
              <a:rPr lang="en-US" sz="4000" b="1" u="sng" spc="-120">
                <a:solidFill>
                  <a:srgbClr val="FF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 rất lớn.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BF65E-9952-4EE3-80B7-55F25A6A1E2D}"/>
              </a:ext>
            </a:extLst>
          </p:cNvPr>
          <p:cNvSpPr txBox="1"/>
          <p:nvPr/>
        </p:nvSpPr>
        <p:spPr>
          <a:xfrm>
            <a:off x="307970" y="4789026"/>
            <a:ext cx="5138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Hôm nay, em được mẹ cho </a:t>
            </a:r>
            <a:r>
              <a:rPr lang="en-US" sz="4000" b="1" u="sng" spc="-120">
                <a:solidFill>
                  <a:srgbClr val="FF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spc="-12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rPr>
              <a:t> ăn quà bánh.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0EDC9BC9-B234-4CF6-BF8D-BF1699155A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pic>
        <p:nvPicPr>
          <p:cNvPr id="13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14AB327B-E4C9-479B-9206-DAA8E8B4A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528299" y="3663791"/>
            <a:ext cx="1920869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B4B6C136-B15A-44B3-AFB1-49529AB6F3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204" y="877204"/>
            <a:ext cx="5103592" cy="510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659 0.34931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3C9A1FF4-5084-435A-B45C-6A025DEE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424" y1="54045" x2="21647" y2="57746"/>
                        <a14:backgroundMark x1="79529" y1="86268" x2="87765" y2="82746"/>
                        <a14:backgroundMark x1="87765" y1="82746" x2="91059" y2="82394"/>
                        <a14:backgroundMark x1="12000" y1="82394" x2="23059" y2="84155"/>
                        <a14:backgroundMark x1="26588" y1="89437" x2="39059" y2="92254"/>
                        <a14:backgroundMark x1="41647" y1="17254" x2="50824" y2="38028"/>
                        <a14:backgroundMark x1="39059" y1="8099" x2="50824" y2="52113"/>
                        <a14:backgroundMark x1="43529" y1="12324" x2="59059" y2="48944"/>
                        <a14:backgroundMark x1="59059" y1="48944" x2="61647" y2="52465"/>
                        <a14:backgroundMark x1="50118" y1="15141" x2="67059" y2="53169"/>
                        <a14:backgroundMark x1="60706" y1="21479" x2="72000" y2="51408"/>
                        <a14:backgroundMark x1="60235" y1="21479" x2="78118" y2="30634"/>
                        <a14:backgroundMark x1="78118" y1="30634" x2="78353" y2="30634"/>
                        <a14:backgroundMark x1="68471" y1="22887" x2="77412" y2="19366"/>
                        <a14:backgroundMark x1="77412" y1="19366" x2="84471" y2="20423"/>
                        <a14:backgroundMark x1="85176" y1="20423" x2="89176" y2="30986"/>
                        <a14:backgroundMark x1="89176" y1="30986" x2="90588" y2="40493"/>
                        <a14:backgroundMark x1="16706" y1="39437" x2="18118" y2="52113"/>
                        <a14:backgroundMark x1="18118" y1="52113" x2="18118" y2="52113"/>
                        <a14:backgroundMark x1="29647" y1="10915" x2="21882" y2="38028"/>
                        <a14:backgroundMark x1="24235" y1="38732" x2="22758" y2="44749"/>
                        <a14:backgroundMark x1="23294" y1="44718" x2="20941" y2="53169"/>
                        <a14:backgroundMark x1="32000" y1="15141" x2="24235" y2="36620"/>
                        <a14:backgroundMark x1="29882" y1="22887" x2="24706" y2="42606"/>
                        <a14:backgroundMark x1="26353" y1="39085" x2="25176" y2="45775"/>
                        <a14:backgroundMark x1="24706" y1="44366" x2="23765" y2="49296"/>
                        <a14:backgroundMark x1="24941" y1="46127" x2="24706" y2="48592"/>
                        <a14:backgroundMark x1="25647" y1="86620" x2="33412" y2="85915"/>
                        <a14:backgroundMark x1="33412" y1="85915" x2="33882" y2="86268"/>
                        <a14:backgroundMark x1="39529" y1="86620" x2="42588" y2="86620"/>
                        <a14:backgroundMark x1="86588" y1="29577" x2="90588" y2="40141"/>
                        <a14:backgroundMark x1="90588" y1="40141" x2="91294" y2="44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07" y="0"/>
            <a:ext cx="10101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AC7255E8-2E73-4BC1-BF06-AA3B6228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90845" l="9882" r="91059">
                        <a14:foregroundMark x1="24235" y1="90141" x2="29176" y2="90845"/>
                        <a14:foregroundMark x1="69512" y1="87173" x2="88191" y2="85472"/>
                        <a14:foregroundMark x1="59931" y1="88045" x2="60219" y2="88019"/>
                        <a14:foregroundMark x1="29176" y1="90845" x2="57147" y2="88298"/>
                        <a14:backgroundMark x1="92235" y1="80986" x2="91059" y2="83451"/>
                        <a14:backgroundMark x1="90824" y1="84507" x2="91294" y2="87324"/>
                        <a14:backgroundMark x1="36471" y1="10563" x2="50824" y2="79577"/>
                        <a14:backgroundMark x1="47529" y1="11620" x2="62353" y2="71479"/>
                        <a14:backgroundMark x1="59765" y1="9155" x2="70588" y2="75704"/>
                        <a14:backgroundMark x1="75294" y1="20775" x2="80000" y2="82394"/>
                        <a14:backgroundMark x1="80941" y1="25000" x2="88235" y2="78169"/>
                        <a14:backgroundMark x1="16235" y1="75704" x2="61882" y2="83803"/>
                        <a14:backgroundMark x1="61882" y1="83803" x2="82824" y2="79930"/>
                        <a14:backgroundMark x1="82824" y1="79930" x2="90353" y2="77113"/>
                        <a14:backgroundMark x1="28235" y1="26408" x2="23059" y2="60211"/>
                        <a14:backgroundMark x1="29412" y1="20775" x2="44235" y2="74648"/>
                        <a14:backgroundMark x1="27059" y1="79577" x2="36000" y2="83099"/>
                        <a14:backgroundMark x1="36000" y1="83099" x2="39059" y2="8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15"/>
          <a:stretch/>
        </p:blipFill>
        <p:spPr bwMode="auto">
          <a:xfrm>
            <a:off x="1390086" y="4480154"/>
            <a:ext cx="9977773" cy="27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Di Chuyển Gạch Xây Dựng Vật Liệu Vector Hình ảnh | Định dạng hình  ảnh PSD 610533628| vn.lovepik.com">
            <a:extLst>
              <a:ext uri="{FF2B5EF4-FFF2-40B4-BE49-F238E27FC236}">
                <a16:creationId xmlns:a16="http://schemas.microsoft.com/office/drawing/2014/main" id="{ABBF1135-E500-4CE9-AD06-61F81D7EE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0139"/>
          <a:stretch/>
        </p:blipFill>
        <p:spPr bwMode="auto">
          <a:xfrm>
            <a:off x="9372600" y="3339193"/>
            <a:ext cx="232727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ật Liệu Vector Công Nhân Xây Dựng Hình ảnh | Định dạng hình ảnh PSD  610528815| vn.lovepik.com">
            <a:extLst>
              <a:ext uri="{FF2B5EF4-FFF2-40B4-BE49-F238E27FC236}">
                <a16:creationId xmlns:a16="http://schemas.microsoft.com/office/drawing/2014/main" id="{351929B9-C696-4626-8F0A-B2B36116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9328" r="18656" b="10369"/>
          <a:stretch/>
        </p:blipFill>
        <p:spPr bwMode="auto">
          <a:xfrm flipH="1">
            <a:off x="-19614" y="2895600"/>
            <a:ext cx="2819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Cọ Tường Công Nhân Vật Liệu Vector Hình ảnh | Định dạng hình ảnh  PSD 610533593| vn.lovepik.com">
            <a:extLst>
              <a:ext uri="{FF2B5EF4-FFF2-40B4-BE49-F238E27FC236}">
                <a16:creationId xmlns:a16="http://schemas.microsoft.com/office/drawing/2014/main" id="{61D86D3F-F234-47E5-94DD-9193A277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000" y1="45333" x2="22667" y2="52444"/>
                        <a14:backgroundMark x1="45778" y1="57778" x2="45778" y2="57778"/>
                        <a14:backgroundMark x1="40889" y1="48000" x2="40889" y2="48000"/>
                        <a14:backgroundMark x1="74667" y1="19111" x2="74667" y2="19111"/>
                        <a14:backgroundMark x1="47111" y1="40889" x2="47111" y2="40889"/>
                        <a14:backgroundMark x1="36889" y1="70667" x2="36889" y2="70667"/>
                        <a14:backgroundMark x1="27556" y1="44000" x2="27556" y2="44000"/>
                        <a14:backgroundMark x1="28000" y1="41333" x2="28000" y2="41333"/>
                        <a14:backgroundMark x1="29778" y1="37778" x2="29778" y2="37778"/>
                        <a14:backgroundMark x1="31111" y1="36000" x2="31111" y2="36000"/>
                        <a14:backgroundMark x1="37333" y1="60444" x2="37333" y2="60444"/>
                        <a14:backgroundMark x1="58222" y1="54667" x2="58222" y2="54667"/>
                        <a14:backgroundMark x1="58667" y1="52444" x2="58667" y2="52444"/>
                        <a14:backgroundMark x1="74222" y1="24000" x2="74222" y2="24000"/>
                        <a14:backgroundMark x1="71556" y1="28000" x2="71556" y2="28000"/>
                        <a14:backgroundMark x1="75556" y1="31556" x2="75556" y2="31556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05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8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459553-B96D-344C-B316-86487CFC2931}"/>
              </a:ext>
            </a:extLst>
          </p:cNvPr>
          <p:cNvSpPr txBox="1"/>
          <p:nvPr/>
        </p:nvSpPr>
        <p:spPr>
          <a:xfrm>
            <a:off x="6264146" y="2725167"/>
            <a:ext cx="5147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KHỞI ĐỘNG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0FE4014-4D06-8A4E-B86D-CFEAC4CE4C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544" y="500854"/>
            <a:ext cx="6375400" cy="6375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1E9C9-CE4A-412E-B92E-1ACB9A5C1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02" r="17592"/>
          <a:stretch/>
        </p:blipFill>
        <p:spPr>
          <a:xfrm>
            <a:off x="9086849" y="3851518"/>
            <a:ext cx="2952751" cy="34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A0A90E3C-7C00-42AA-A50C-3C40EEA1C9CC}"/>
              </a:ext>
            </a:extLst>
          </p:cNvPr>
          <p:cNvSpPr txBox="1"/>
          <p:nvPr/>
        </p:nvSpPr>
        <p:spPr>
          <a:xfrm>
            <a:off x="4665159" y="1433058"/>
            <a:ext cx="2861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A15B42"/>
                </a:solidFill>
                <a:effectLst/>
                <a:uLnTx/>
                <a:uFillTx/>
                <a:latin typeface="UTM Colossalis" panose="02040603050506020204" pitchFamily="18" charset="0"/>
                <a:ea typeface="+mj-ea"/>
                <a:cs typeface="+mn-cs"/>
              </a:rPr>
              <a:t>VÒNG 3</a:t>
            </a: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2810143A-05E5-4223-A4EB-C1AFFE53E825}"/>
              </a:ext>
            </a:extLst>
          </p:cNvPr>
          <p:cNvSpPr txBox="1"/>
          <p:nvPr/>
        </p:nvSpPr>
        <p:spPr>
          <a:xfrm>
            <a:off x="4455167" y="2921169"/>
            <a:ext cx="32816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A15B42"/>
                </a:solidFill>
                <a:effectLst/>
                <a:uLnTx/>
                <a:uFillTx/>
                <a:latin typeface="UTM Colossalis" panose="02040603050506020204" pitchFamily="18" charset="0"/>
                <a:ea typeface="+mj-ea"/>
                <a:cs typeface="+mn-cs"/>
              </a:rPr>
              <a:t>LỢP</a:t>
            </a:r>
            <a:r>
              <a:rPr kumimoji="1" lang="en-US" altLang="zh-CN" sz="6000" b="0" i="0" u="none" strike="noStrike" kern="1200" cap="none" spc="0" normalizeH="0" noProof="0">
                <a:ln>
                  <a:noFill/>
                </a:ln>
                <a:solidFill>
                  <a:srgbClr val="A15B42"/>
                </a:solidFill>
                <a:effectLst/>
                <a:uLnTx/>
                <a:uFillTx/>
                <a:latin typeface="UTM Colossalis" panose="02040603050506020204" pitchFamily="18" charset="0"/>
                <a:ea typeface="+mj-ea"/>
                <a:cs typeface="+mn-cs"/>
              </a:rPr>
              <a:t> MÁI</a:t>
            </a:r>
            <a:endParaRPr kumimoji="1" lang="en-US" altLang="zh-CN" sz="6000" b="0" i="0" u="none" strike="noStrike" kern="1200" cap="none" spc="0" normalizeH="0" baseline="0" noProof="0">
              <a:ln>
                <a:noFill/>
              </a:ln>
              <a:solidFill>
                <a:srgbClr val="A15B42"/>
              </a:solidFill>
              <a:effectLst/>
              <a:uLnTx/>
              <a:uFillTx/>
              <a:latin typeface="UTM Colossali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B5F42A6F-CA26-4C06-A4CD-22E2337F26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0" y="2628900"/>
            <a:ext cx="4381500" cy="438150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14D95E1E-8D64-4CBD-925A-9CE52698E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28650" y="1206500"/>
            <a:ext cx="58039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C8F484-7123-4EF8-82BE-F71A436F6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06" b="58250" l="10000" r="90000"/>
                    </a14:imgEffect>
                  </a14:imgLayer>
                </a14:imgProps>
              </a:ext>
            </a:extLst>
          </a:blip>
          <a:srcRect t="37500" b="39445"/>
          <a:stretch/>
        </p:blipFill>
        <p:spPr>
          <a:xfrm>
            <a:off x="-1660525" y="222873"/>
            <a:ext cx="15182850" cy="2520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2190D-1637-4EFC-9EC5-D95FF5C55CBC}"/>
              </a:ext>
            </a:extLst>
          </p:cNvPr>
          <p:cNvSpPr txBox="1"/>
          <p:nvPr/>
        </p:nvSpPr>
        <p:spPr>
          <a:xfrm>
            <a:off x="1709057" y="5575940"/>
            <a:ext cx="942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xem chiếu bóng mà mang cả chiếu để làm gì?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D2A3E-BA69-4A8C-BCA4-1C29009F08DE}"/>
              </a:ext>
            </a:extLst>
          </p:cNvPr>
          <p:cNvSpPr txBox="1"/>
          <p:nvPr/>
        </p:nvSpPr>
        <p:spPr>
          <a:xfrm>
            <a:off x="297543" y="609488"/>
            <a:ext cx="11596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15B4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A15B4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Gạch chân dưới các từ đồng âm trong những câu sau và giải thích nghĩa của chúng.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A17EF-6BFE-47A1-87A2-F781F52C8F88}"/>
              </a:ext>
            </a:extLst>
          </p:cNvPr>
          <p:cNvSpPr txBox="1"/>
          <p:nvPr/>
        </p:nvSpPr>
        <p:spPr>
          <a:xfrm>
            <a:off x="1709056" y="2271481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ăn được một quân tốt, có gì mà tốt chứ.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95B49-344D-422B-8D18-EF5601C4D042}"/>
              </a:ext>
            </a:extLst>
          </p:cNvPr>
          <p:cNvSpPr txBox="1"/>
          <p:nvPr/>
        </p:nvSpPr>
        <p:spPr>
          <a:xfrm>
            <a:off x="1709056" y="3372967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 hai cái lồng lại với nhau để đỡ cồng kềnh.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FF399-9186-4B57-8473-DC0269383FE8}"/>
              </a:ext>
            </a:extLst>
          </p:cNvPr>
          <p:cNvSpPr txBox="1"/>
          <p:nvPr/>
        </p:nvSpPr>
        <p:spPr>
          <a:xfrm>
            <a:off x="1709056" y="4474453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ngồi vào bàn bàn công việc đi thôi.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D125E-8950-43CF-A35D-C13B73BD1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70" y="1938097"/>
            <a:ext cx="1260000" cy="1162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33B938-3129-40BE-8D92-484181E414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738470" y="5404359"/>
            <a:ext cx="1260000" cy="1061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67319-5322-4BCC-82C3-76F04D510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5" b="90205" l="15357" r="84167">
                        <a14:foregroundMark x1="17024" y1="29858" x2="18095" y2="59242"/>
                        <a14:foregroundMark x1="18095" y1="59242" x2="24048" y2="76619"/>
                        <a14:foregroundMark x1="24048" y1="76619" x2="27024" y2="80569"/>
                        <a14:foregroundMark x1="17738" y1="82306" x2="45833" y2="83728"/>
                        <a14:foregroundMark x1="21071" y1="84044" x2="35833" y2="84992"/>
                        <a14:foregroundMark x1="26071" y1="74882" x2="43810" y2="75355"/>
                        <a14:foregroundMark x1="47143" y1="63191" x2="47976" y2="83728"/>
                        <a14:foregroundMark x1="52262" y1="42338" x2="49643" y2="82306"/>
                        <a14:foregroundMark x1="29762" y1="81201" x2="37500" y2="76145"/>
                        <a14:foregroundMark x1="29405" y1="86730" x2="38214" y2="86414"/>
                        <a14:foregroundMark x1="37500" y1="90837" x2="45833" y2="90363"/>
                        <a14:foregroundMark x1="30357" y1="85466" x2="36071" y2="87678"/>
                        <a14:foregroundMark x1="58571" y1="55134" x2="62024" y2="74092"/>
                        <a14:foregroundMark x1="64286" y1="52923" x2="68929" y2="67299"/>
                        <a14:foregroundMark x1="65595" y1="61927" x2="61548" y2="63349"/>
                        <a14:foregroundMark x1="55357" y1="66351" x2="56548" y2="75829"/>
                        <a14:foregroundMark x1="55833" y1="74092" x2="56905" y2="78357"/>
                        <a14:foregroundMark x1="50952" y1="84676" x2="53929" y2="86888"/>
                        <a14:foregroundMark x1="81429" y1="77567" x2="81429" y2="80095"/>
                        <a14:foregroundMark x1="84167" y1="86888" x2="84167" y2="86888"/>
                        <a14:foregroundMark x1="43214" y1="40442" x2="41429" y2="50395"/>
                        <a14:foregroundMark x1="47143" y1="42812" x2="46310" y2="38863"/>
                        <a14:foregroundMark x1="53214" y1="9005" x2="53214" y2="9005"/>
                        <a14:foregroundMark x1="40476" y1="24487" x2="49167" y2="28120"/>
                        <a14:foregroundMark x1="26429" y1="35703" x2="44167" y2="35545"/>
                        <a14:foregroundMark x1="44167" y1="35545" x2="45476" y2="34439"/>
                        <a14:foregroundMark x1="39524" y1="35703" x2="34762" y2="36177"/>
                        <a14:foregroundMark x1="19167" y1="28910" x2="21071" y2="32701"/>
                        <a14:foregroundMark x1="15357" y1="48973" x2="15357" y2="50711"/>
                        <a14:foregroundMark x1="40952" y1="68088" x2="41429" y2="69984"/>
                        <a14:foregroundMark x1="17738" y1="84518" x2="22381" y2="85466"/>
                      </a14:backgroundRemoval>
                    </a14:imgEffect>
                  </a14:imgLayer>
                </a14:imgProps>
              </a:ext>
            </a:extLst>
          </a:blip>
          <a:srcRect l="12580" t="4439" r="12659" b="3961"/>
          <a:stretch/>
        </p:blipFill>
        <p:spPr>
          <a:xfrm>
            <a:off x="765682" y="4343460"/>
            <a:ext cx="1260000" cy="1163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0C6EE-6AFB-452C-A275-98FAA12CD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85" y="3201386"/>
            <a:ext cx="1260000" cy="1163068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6CF01E29-2346-4A86-8590-7D714E6604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04" y="5575940"/>
            <a:ext cx="1338996" cy="1338996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A49A41F6-660B-4C16-AD5A-81A4623240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700" y="-104419"/>
            <a:ext cx="2691863" cy="26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98803 1.48148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0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ốt (cờ vua) – Wikipedia tiếng Việt">
            <a:extLst>
              <a:ext uri="{FF2B5EF4-FFF2-40B4-BE49-F238E27FC236}">
                <a16:creationId xmlns:a16="http://schemas.microsoft.com/office/drawing/2014/main" id="{E8E6E801-6224-4B59-93DE-FDC87C26C23C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95717" l="8861" r="90190">
                        <a14:foregroundMark x1="11234" y1="86127" x2="47152" y2="90782"/>
                        <a14:foregroundMark x1="47152" y1="90782" x2="82911" y2="89199"/>
                        <a14:foregroundMark x1="35601" y1="93296" x2="61709" y2="95810"/>
                        <a14:foregroundMark x1="61709" y1="95810" x2="66297" y2="92831"/>
                        <a14:foregroundMark x1="8861" y1="85382" x2="8861" y2="85382"/>
                        <a14:foregroundMark x1="90190" y1="86406" x2="90190" y2="8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42" y="1075970"/>
            <a:ext cx="3294743" cy="42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ác bí quyết làm bài thi Đại học môn Toán đạt điểm cao | Đề Thi Thử Đại Học">
            <a:extLst>
              <a:ext uri="{FF2B5EF4-FFF2-40B4-BE49-F238E27FC236}">
                <a16:creationId xmlns:a16="http://schemas.microsoft.com/office/drawing/2014/main" id="{4F7BDBDD-3751-4D3E-8B99-CBB7C62063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22" y="2046517"/>
            <a:ext cx="4107600" cy="3439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98FD2-C928-4536-BDDE-27D6582F7D16}"/>
              </a:ext>
            </a:extLst>
          </p:cNvPr>
          <p:cNvSpPr txBox="1"/>
          <p:nvPr/>
        </p:nvSpPr>
        <p:spPr>
          <a:xfrm>
            <a:off x="2088186" y="390788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ăn được một quân tốt, có gì mà tốt chứ.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6A771-7801-4D8A-8C3E-5FE66A511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00" y="87662"/>
            <a:ext cx="1260000" cy="116223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024937-8F84-4CA8-8D13-79D4217A22E0}"/>
              </a:ext>
            </a:extLst>
          </p:cNvPr>
          <p:cNvCxnSpPr>
            <a:cxnSpLocks/>
          </p:cNvCxnSpPr>
          <p:nvPr/>
        </p:nvCxnSpPr>
        <p:spPr>
          <a:xfrm>
            <a:off x="6659157" y="1037119"/>
            <a:ext cx="6277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973FE5-C015-47F1-AF13-09281D8007A5}"/>
              </a:ext>
            </a:extLst>
          </p:cNvPr>
          <p:cNvCxnSpPr>
            <a:cxnSpLocks/>
          </p:cNvCxnSpPr>
          <p:nvPr/>
        </p:nvCxnSpPr>
        <p:spPr>
          <a:xfrm>
            <a:off x="9158832" y="1037119"/>
            <a:ext cx="6277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402D0BE-5226-4439-BADB-B9ADB49352AA}"/>
              </a:ext>
            </a:extLst>
          </p:cNvPr>
          <p:cNvSpPr txBox="1"/>
          <p:nvPr/>
        </p:nvSpPr>
        <p:spPr>
          <a:xfrm>
            <a:off x="6159822" y="5541343"/>
            <a:ext cx="41076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42875" algn="just">
              <a:spcAft>
                <a:spcPts val="360"/>
              </a:spcAft>
            </a:pPr>
            <a:r>
              <a:rPr lang="en-US" sz="2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phẩm chất, chất lượng cao hơn mức bình thường.</a:t>
            </a: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3659-B591-4048-B7C2-784982428CE1}"/>
              </a:ext>
            </a:extLst>
          </p:cNvPr>
          <p:cNvSpPr txBox="1"/>
          <p:nvPr/>
        </p:nvSpPr>
        <p:spPr>
          <a:xfrm>
            <a:off x="856342" y="5343827"/>
            <a:ext cx="461554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4287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 có giá trị thấp nhất trong bàn cờ tướng, cờ vua hoặc bộ tam cúc.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E4AD3521-3ED3-45EB-94A4-FDF2AA9A57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55E804-B216-4B1A-B94F-0FB19C340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957" y="1075970"/>
            <a:ext cx="5120582" cy="5120582"/>
          </a:xfrm>
          <a:prstGeom prst="rect">
            <a:avLst/>
          </a:prstGeom>
        </p:spPr>
      </p:pic>
      <p:pic>
        <p:nvPicPr>
          <p:cNvPr id="15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B5EA2163-46C0-4609-9398-1A3716E38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528299" y="3663791"/>
            <a:ext cx="1920869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3659 0.3493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 animBg="1"/>
      <p:bldP spid="4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E46812-3A82-4537-9AD0-33C2F53F5198}"/>
              </a:ext>
            </a:extLst>
          </p:cNvPr>
          <p:cNvSpPr txBox="1"/>
          <p:nvPr/>
        </p:nvSpPr>
        <p:spPr>
          <a:xfrm>
            <a:off x="5976258" y="4913708"/>
            <a:ext cx="41220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một vật vào bên trong một vật khác sao cho thật khớp để cùng làm thành một chỉnh thể.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BF99E-5FE0-4A4C-A42A-7F23674E1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7" b="94406" l="29471" r="71429">
                        <a14:foregroundMark x1="50250" y1="22977" x2="51349" y2="53247"/>
                        <a14:foregroundMark x1="39461" y1="7193" x2="48551" y2="4595"/>
                        <a14:foregroundMark x1="48551" y1="4595" x2="54745" y2="7992"/>
                        <a14:foregroundMark x1="54745" y1="7992" x2="51349" y2="14486"/>
                        <a14:foregroundMark x1="51349" y1="14486" x2="49850" y2="21978"/>
                        <a14:foregroundMark x1="49850" y1="3197" x2="49850" y2="3197"/>
                        <a14:foregroundMark x1="36464" y1="36763" x2="36264" y2="57043"/>
                        <a14:foregroundMark x1="48152" y1="39960" x2="46154" y2="55844"/>
                        <a14:foregroundMark x1="43357" y1="34665" x2="42557" y2="56244"/>
                        <a14:foregroundMark x1="46653" y1="35764" x2="46454" y2="57043"/>
                        <a14:foregroundMark x1="46154" y1="38462" x2="43856" y2="71429"/>
                        <a14:foregroundMark x1="52547" y1="43556" x2="52248" y2="68032"/>
                        <a14:foregroundMark x1="53347" y1="32168" x2="64835" y2="46953"/>
                        <a14:foregroundMark x1="64835" y1="46953" x2="66833" y2="62737"/>
                        <a14:foregroundMark x1="58841" y1="32368" x2="66334" y2="34266"/>
                        <a14:foregroundMark x1="66334" y1="34266" x2="66434" y2="34466"/>
                        <a14:foregroundMark x1="50949" y1="18382" x2="57043" y2="24675"/>
                        <a14:foregroundMark x1="57043" y1="24675" x2="57043" y2="25774"/>
                        <a14:foregroundMark x1="48352" y1="19880" x2="44456" y2="27672"/>
                        <a14:foregroundMark x1="44456" y1="27672" x2="44456" y2="27672"/>
                        <a14:foregroundMark x1="48851" y1="49850" x2="49051" y2="69930"/>
                        <a14:foregroundMark x1="45754" y1="89810" x2="53147" y2="94406"/>
                        <a14:foregroundMark x1="53147" y1="94406" x2="56344" y2="88811"/>
                        <a14:foregroundMark x1="29670" y1="37463" x2="30370" y2="51848"/>
                        <a14:foregroundMark x1="52048" y1="3596" x2="52048" y2="3596"/>
                        <a14:foregroundMark x1="38661" y1="6993" x2="38661" y2="6993"/>
                        <a14:foregroundMark x1="39860" y1="7393" x2="37962" y2="6793"/>
                        <a14:foregroundMark x1="35165" y1="41658" x2="37562" y2="58342"/>
                        <a14:foregroundMark x1="38561" y1="45854" x2="40360" y2="58142"/>
                        <a14:foregroundMark x1="38362" y1="45255" x2="38162" y2="52847"/>
                        <a14:foregroundMark x1="54845" y1="50549" x2="54845" y2="57942"/>
                        <a14:foregroundMark x1="54845" y1="51349" x2="56843" y2="59640"/>
                      </a14:backgroundRemoval>
                    </a14:imgEffect>
                  </a14:imgLayer>
                </a14:imgProps>
              </a:ext>
            </a:extLst>
          </a:blip>
          <a:srcRect l="24444" r="23333"/>
          <a:stretch/>
        </p:blipFill>
        <p:spPr>
          <a:xfrm>
            <a:off x="2051603" y="1574263"/>
            <a:ext cx="2530929" cy="3760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513CE0-7DBF-4359-BB89-8A609D40F637}"/>
              </a:ext>
            </a:extLst>
          </p:cNvPr>
          <p:cNvSpPr txBox="1"/>
          <p:nvPr/>
        </p:nvSpPr>
        <p:spPr>
          <a:xfrm>
            <a:off x="1603474" y="5057560"/>
            <a:ext cx="4122055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thường đan thưa bằng tre nứa hoặc đóng bằng gỗ, dùng để nhốt chim, gà, ...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9651E01E-EE5C-4F4D-BBB3-BE2B095DD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C3CDE7-3C20-4A79-895B-7F3CC4DE0C0A}"/>
              </a:ext>
            </a:extLst>
          </p:cNvPr>
          <p:cNvSpPr txBox="1"/>
          <p:nvPr/>
        </p:nvSpPr>
        <p:spPr>
          <a:xfrm>
            <a:off x="1865086" y="305406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 hai cái lồng lại với nhau để đỡ cồng kềnh.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96FD97-17D6-4DDB-8A81-76D60955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15" y="133825"/>
            <a:ext cx="1260000" cy="11630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1F3623-EC45-4B03-8414-1D7F81F3F5B0}"/>
              </a:ext>
            </a:extLst>
          </p:cNvPr>
          <p:cNvCxnSpPr>
            <a:cxnSpLocks/>
          </p:cNvCxnSpPr>
          <p:nvPr/>
        </p:nvCxnSpPr>
        <p:spPr>
          <a:xfrm>
            <a:off x="1971043" y="931017"/>
            <a:ext cx="8882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619984-2541-490F-BE40-33F0DF0CA4AC}"/>
              </a:ext>
            </a:extLst>
          </p:cNvPr>
          <p:cNvCxnSpPr>
            <a:cxnSpLocks/>
          </p:cNvCxnSpPr>
          <p:nvPr/>
        </p:nvCxnSpPr>
        <p:spPr>
          <a:xfrm>
            <a:off x="4339771" y="951737"/>
            <a:ext cx="874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B9992B5-568E-4D36-A962-AB26E99C999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5288" y="1538288"/>
            <a:ext cx="3781425" cy="3781425"/>
          </a:xfrm>
          <a:prstGeom prst="rect">
            <a:avLst/>
          </a:prstGeom>
        </p:spPr>
      </p:pic>
      <p:pic>
        <p:nvPicPr>
          <p:cNvPr id="21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20C46D59-587F-4C74-9334-80A15CBDA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528299" y="3663791"/>
            <a:ext cx="1920869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D67C1-3260-4BC9-958B-4336D65CB2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9" t="13702" r="30901"/>
          <a:stretch/>
        </p:blipFill>
        <p:spPr>
          <a:xfrm>
            <a:off x="6796888" y="1578232"/>
            <a:ext cx="3094817" cy="3756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895D9-810B-4AEC-B88A-F6CAF53E6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9" t="13702" r="30901"/>
          <a:stretch/>
        </p:blipFill>
        <p:spPr>
          <a:xfrm>
            <a:off x="6796888" y="-3563131"/>
            <a:ext cx="3094817" cy="37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705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659 0.34931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5C4C59-38FD-4E49-BF70-0CDB17823566}"/>
              </a:ext>
            </a:extLst>
          </p:cNvPr>
          <p:cNvSpPr txBox="1"/>
          <p:nvPr/>
        </p:nvSpPr>
        <p:spPr>
          <a:xfrm>
            <a:off x="680692" y="4426718"/>
            <a:ext cx="4906937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 thường làm bằng gỗ, có mặt phẳng và chân đỡ, dùng để bày đồ đạc hay để làm việc, làm nơi ăn uống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Bàn họp Hòa Phát sơn PU CT4016H2 | Nội Thất Hòa Phát Hải Phòng |  0352.383.856">
            <a:extLst>
              <a:ext uri="{FF2B5EF4-FFF2-40B4-BE49-F238E27FC236}">
                <a16:creationId xmlns:a16="http://schemas.microsoft.com/office/drawing/2014/main" id="{7B329694-6363-4761-B6D7-CA7EEF1F46E5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27176"/>
          <a:stretch/>
        </p:blipFill>
        <p:spPr bwMode="auto">
          <a:xfrm flipH="1">
            <a:off x="783403" y="1845676"/>
            <a:ext cx="4762500" cy="258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5 bước để tổ chức một sự kiện thành công">
            <a:extLst>
              <a:ext uri="{FF2B5EF4-FFF2-40B4-BE49-F238E27FC236}">
                <a16:creationId xmlns:a16="http://schemas.microsoft.com/office/drawing/2014/main" id="{B0C68063-79BB-4B5E-B384-B450FFC2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40" y="1431965"/>
            <a:ext cx="5906066" cy="33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143A6882-9335-4F98-953A-5DBDE280E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D8DBD-5418-4B18-9DBC-1E072B3FFD37}"/>
              </a:ext>
            </a:extLst>
          </p:cNvPr>
          <p:cNvSpPr txBox="1"/>
          <p:nvPr/>
        </p:nvSpPr>
        <p:spPr>
          <a:xfrm>
            <a:off x="6624073" y="4521469"/>
            <a:ext cx="4038600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ý kiến về việc gì hoặc vấn đề gì.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F1C4-7594-4943-B016-C94428D18B1C}"/>
              </a:ext>
            </a:extLst>
          </p:cNvPr>
          <p:cNvSpPr txBox="1"/>
          <p:nvPr/>
        </p:nvSpPr>
        <p:spPr>
          <a:xfrm>
            <a:off x="2405741" y="415413"/>
            <a:ext cx="929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ngồi vào bàn bàn công việc đi thôi.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602CBC-8B8D-4157-8C18-58C12C500F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5" b="90205" l="15357" r="84167">
                        <a14:foregroundMark x1="17024" y1="29858" x2="18095" y2="59242"/>
                        <a14:foregroundMark x1="18095" y1="59242" x2="24048" y2="76619"/>
                        <a14:foregroundMark x1="24048" y1="76619" x2="27024" y2="80569"/>
                        <a14:foregroundMark x1="17738" y1="82306" x2="45833" y2="83728"/>
                        <a14:foregroundMark x1="21071" y1="84044" x2="35833" y2="84992"/>
                        <a14:foregroundMark x1="26071" y1="74882" x2="43810" y2="75355"/>
                        <a14:foregroundMark x1="47143" y1="63191" x2="47976" y2="83728"/>
                        <a14:foregroundMark x1="52262" y1="42338" x2="49643" y2="82306"/>
                        <a14:foregroundMark x1="29762" y1="81201" x2="37500" y2="76145"/>
                        <a14:foregroundMark x1="29405" y1="86730" x2="38214" y2="86414"/>
                        <a14:foregroundMark x1="37500" y1="90837" x2="45833" y2="90363"/>
                        <a14:foregroundMark x1="30357" y1="85466" x2="36071" y2="87678"/>
                        <a14:foregroundMark x1="58571" y1="55134" x2="62024" y2="74092"/>
                        <a14:foregroundMark x1="64286" y1="52923" x2="68929" y2="67299"/>
                        <a14:foregroundMark x1="65595" y1="61927" x2="61548" y2="63349"/>
                        <a14:foregroundMark x1="55357" y1="66351" x2="56548" y2="75829"/>
                        <a14:foregroundMark x1="55833" y1="74092" x2="56905" y2="78357"/>
                        <a14:foregroundMark x1="50952" y1="84676" x2="53929" y2="86888"/>
                        <a14:foregroundMark x1="81429" y1="77567" x2="81429" y2="80095"/>
                        <a14:foregroundMark x1="84167" y1="86888" x2="84167" y2="86888"/>
                        <a14:foregroundMark x1="43214" y1="40442" x2="41429" y2="50395"/>
                        <a14:foregroundMark x1="47143" y1="42812" x2="46310" y2="38863"/>
                        <a14:foregroundMark x1="53214" y1="9005" x2="53214" y2="9005"/>
                        <a14:foregroundMark x1="40476" y1="24487" x2="49167" y2="28120"/>
                        <a14:foregroundMark x1="26429" y1="35703" x2="44167" y2="35545"/>
                        <a14:foregroundMark x1="44167" y1="35545" x2="45476" y2="34439"/>
                        <a14:foregroundMark x1="39524" y1="35703" x2="34762" y2="36177"/>
                        <a14:foregroundMark x1="19167" y1="28910" x2="21071" y2="32701"/>
                        <a14:foregroundMark x1="15357" y1="48973" x2="15357" y2="50711"/>
                        <a14:foregroundMark x1="40952" y1="68088" x2="41429" y2="69984"/>
                        <a14:foregroundMark x1="17738" y1="84518" x2="22381" y2="85466"/>
                      </a14:backgroundRemoval>
                    </a14:imgEffect>
                  </a14:imgLayer>
                </a14:imgProps>
              </a:ext>
            </a:extLst>
          </a:blip>
          <a:srcRect l="12580" t="4439" r="12659" b="3961"/>
          <a:stretch/>
        </p:blipFill>
        <p:spPr>
          <a:xfrm>
            <a:off x="1633531" y="156907"/>
            <a:ext cx="1088835" cy="11633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A35AB0-BE68-4AE5-8A05-F1E728A2BB38}"/>
              </a:ext>
            </a:extLst>
          </p:cNvPr>
          <p:cNvCxnSpPr>
            <a:cxnSpLocks/>
          </p:cNvCxnSpPr>
          <p:nvPr/>
        </p:nvCxnSpPr>
        <p:spPr>
          <a:xfrm>
            <a:off x="5961541" y="1041443"/>
            <a:ext cx="648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BE278F-6F62-4623-A6F0-AA34071CB1F7}"/>
              </a:ext>
            </a:extLst>
          </p:cNvPr>
          <p:cNvCxnSpPr>
            <a:cxnSpLocks/>
          </p:cNvCxnSpPr>
          <p:nvPr/>
        </p:nvCxnSpPr>
        <p:spPr>
          <a:xfrm>
            <a:off x="6768008" y="1041443"/>
            <a:ext cx="6614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1F63D70-7999-4D56-84B6-DCCBA52DD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276" l="8067" r="98887">
                        <a14:foregroundMark x1="65925" y1="8768" x2="92072" y2="0"/>
                        <a14:foregroundMark x1="96523" y1="5428" x2="96106" y2="52401"/>
                        <a14:foregroundMark x1="96106" y1="52401" x2="89569" y2="60960"/>
                        <a14:foregroundMark x1="89569" y1="60960" x2="47777" y2="91522"/>
                        <a14:foregroundMark x1="99026" y1="3340" x2="99026" y2="65971"/>
                        <a14:foregroundMark x1="9179" y1="48852" x2="8067" y2="60752"/>
                        <a14:foregroundMark x1="8067" y1="60752" x2="8345" y2="62213"/>
                        <a14:foregroundMark x1="21419" y1="58873" x2="30876" y2="65971"/>
                        <a14:foregroundMark x1="20028" y1="59708" x2="24757" y2="70772"/>
                        <a14:foregroundMark x1="24757" y1="70772" x2="29485" y2="74739"/>
                        <a14:foregroundMark x1="18915" y1="67641" x2="26426" y2="76827"/>
                        <a14:foregroundMark x1="18081" y1="67641" x2="32798" y2="82189"/>
                        <a14:backgroundMark x1="26982" y1="82255" x2="22809" y2="78914"/>
                        <a14:backgroundMark x1="27816" y1="83925" x2="46453" y2="94363"/>
                        <a14:backgroundMark x1="35049" y1="84342" x2="33102" y2="83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19449" y="1512634"/>
            <a:ext cx="6300788" cy="4197604"/>
          </a:xfrm>
          <a:prstGeom prst="rect">
            <a:avLst/>
          </a:prstGeom>
        </p:spPr>
      </p:pic>
      <p:pic>
        <p:nvPicPr>
          <p:cNvPr id="16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D0C0CE3F-5281-44F0-8ED1-FEAF58A74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528299" y="3663791"/>
            <a:ext cx="1920869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43658 0.3493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9C758D-C1F5-4033-BB8D-756E41FB2935}"/>
              </a:ext>
            </a:extLst>
          </p:cNvPr>
          <p:cNvSpPr txBox="1"/>
          <p:nvPr/>
        </p:nvSpPr>
        <p:spPr>
          <a:xfrm>
            <a:off x="6079121" y="4924099"/>
            <a:ext cx="4938485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cho luồng sáng phát ra hướng đến một nơi nào đó.</a:t>
            </a:r>
          </a:p>
        </p:txBody>
      </p:sp>
      <p:pic>
        <p:nvPicPr>
          <p:cNvPr id="5" name="Picture 4" descr="Trào lưu sách giống trò chơi chiếu bóng của bố mẹ 7x, 8x giúp trẻ “quên”  nỗi sợ bóng tối | Báo Dân trí">
            <a:extLst>
              <a:ext uri="{FF2B5EF4-FFF2-40B4-BE49-F238E27FC236}">
                <a16:creationId xmlns:a16="http://schemas.microsoft.com/office/drawing/2014/main" id="{82D380D9-3BFC-4CAF-97B5-FBA18444DB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21" y="1778128"/>
            <a:ext cx="4629151" cy="284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iếu cói Nga Sơn dệt máy xuất khẩu 1m5 x 1m9 - Tổng kho Chiếu trúc chiếu  cói rẻ nhất Hà Nội">
            <a:extLst>
              <a:ext uri="{FF2B5EF4-FFF2-40B4-BE49-F238E27FC236}">
                <a16:creationId xmlns:a16="http://schemas.microsoft.com/office/drawing/2014/main" id="{2A5581E9-89C0-4BCE-8F0B-D6E7E010ED37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" b="95150" l="929" r="96362">
                        <a14:foregroundMark x1="1703" y1="1135" x2="6889" y2="85759"/>
                        <a14:foregroundMark x1="6889" y1="85759" x2="46130" y2="71517"/>
                        <a14:foregroundMark x1="4876" y1="310" x2="63158" y2="8256"/>
                        <a14:foregroundMark x1="63158" y1="8256" x2="76703" y2="4231"/>
                        <a14:foregroundMark x1="5960" y1="5986" x2="33978" y2="50980"/>
                        <a14:foregroundMark x1="1935" y1="3406" x2="929" y2="86275"/>
                        <a14:foregroundMark x1="929" y1="86275" x2="1084" y2="86584"/>
                        <a14:foregroundMark x1="1316" y1="95150" x2="40635" y2="85965"/>
                        <a14:foregroundMark x1="16254" y1="67802" x2="34830" y2="69763"/>
                        <a14:foregroundMark x1="89938" y1="46440" x2="92724" y2="65531"/>
                        <a14:foregroundMark x1="90896" y1="47417" x2="94040" y2="66357"/>
                        <a14:foregroundMark x1="83127" y1="619" x2="83347" y2="1941"/>
                        <a14:foregroundMark x1="82043" y1="7740" x2="90789" y2="60578"/>
                        <a14:foregroundMark x1="90789" y1="60578" x2="92105" y2="64087"/>
                        <a14:foregroundMark x1="92434" y1="55160" x2="94040" y2="65738"/>
                        <a14:foregroundMark x1="94040" y1="65738" x2="94040" y2="65738"/>
                        <a14:foregroundMark x1="92830" y1="57151" x2="94427" y2="67802"/>
                        <a14:foregroundMark x1="92105" y1="54076" x2="92333" y2="54650"/>
                        <a14:backgroundMark x1="83514" y1="3406" x2="96594" y2="69247"/>
                        <a14:backgroundMark x1="85449" y1="6502" x2="82663" y2="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46" b="2606"/>
          <a:stretch/>
        </p:blipFill>
        <p:spPr bwMode="auto">
          <a:xfrm>
            <a:off x="1230986" y="1861835"/>
            <a:ext cx="4629151" cy="29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E8F1025-D4BC-4719-A66C-D80AFD7E95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D89DA-B150-48EA-887C-7C23A79F28E0}"/>
              </a:ext>
            </a:extLst>
          </p:cNvPr>
          <p:cNvSpPr txBox="1"/>
          <p:nvPr/>
        </p:nvSpPr>
        <p:spPr>
          <a:xfrm>
            <a:off x="1387015" y="4965173"/>
            <a:ext cx="4629150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dệt bằng cói, nylon,... dùng trải ra để nằm, ngồi.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5C454-7150-4213-B29B-E21BFCE6856B}"/>
              </a:ext>
            </a:extLst>
          </p:cNvPr>
          <p:cNvSpPr txBox="1"/>
          <p:nvPr/>
        </p:nvSpPr>
        <p:spPr>
          <a:xfrm>
            <a:off x="2082799" y="426780"/>
            <a:ext cx="942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xem chiếu bóng mà mang cả chiếu để làm gì?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FAA14-E121-4425-9B5B-7829052AF3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1112212" y="255199"/>
            <a:ext cx="1260000" cy="10615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7BD992-3921-4BCC-80EC-3D09A27C6FC7}"/>
              </a:ext>
            </a:extLst>
          </p:cNvPr>
          <p:cNvCxnSpPr>
            <a:cxnSpLocks/>
          </p:cNvCxnSpPr>
          <p:nvPr/>
        </p:nvCxnSpPr>
        <p:spPr>
          <a:xfrm>
            <a:off x="3677923" y="960734"/>
            <a:ext cx="8882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44051C-B13B-4452-9401-745324E0B9B1}"/>
              </a:ext>
            </a:extLst>
          </p:cNvPr>
          <p:cNvCxnSpPr>
            <a:cxnSpLocks/>
          </p:cNvCxnSpPr>
          <p:nvPr/>
        </p:nvCxnSpPr>
        <p:spPr>
          <a:xfrm>
            <a:off x="8172631" y="995168"/>
            <a:ext cx="874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F75665C-7E45-4CA4-AB42-67A2530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0" y="1766888"/>
            <a:ext cx="5715000" cy="3324225"/>
          </a:xfrm>
          <a:prstGeom prst="rect">
            <a:avLst/>
          </a:prstGeom>
        </p:spPr>
      </p:pic>
      <p:pic>
        <p:nvPicPr>
          <p:cNvPr id="13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136233F7-2FB8-488E-A75A-C5F0160C8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 flipH="1">
            <a:off x="10528299" y="3663791"/>
            <a:ext cx="1920869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659 0.3493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74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ADF823-AF0A-4711-9F0A-021807053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A76EDF8-05C1-4E33-B009-AC477DBFE2D4}"/>
              </a:ext>
            </a:extLst>
          </p:cNvPr>
          <p:cNvSpPr/>
          <p:nvPr/>
        </p:nvSpPr>
        <p:spPr>
          <a:xfrm>
            <a:off x="-71383" y="5886450"/>
            <a:ext cx="12587233" cy="1264467"/>
          </a:xfrm>
          <a:custGeom>
            <a:avLst/>
            <a:gdLst>
              <a:gd name="connsiteX0" fmla="*/ 33283 w 12268209"/>
              <a:gd name="connsiteY0" fmla="*/ 781050 h 1392747"/>
              <a:gd name="connsiteX1" fmla="*/ 242833 w 12268209"/>
              <a:gd name="connsiteY1" fmla="*/ 647700 h 1392747"/>
              <a:gd name="connsiteX2" fmla="*/ 319033 w 12268209"/>
              <a:gd name="connsiteY2" fmla="*/ 609600 h 1392747"/>
              <a:gd name="connsiteX3" fmla="*/ 471433 w 12268209"/>
              <a:gd name="connsiteY3" fmla="*/ 457200 h 1392747"/>
              <a:gd name="connsiteX4" fmla="*/ 547633 w 12268209"/>
              <a:gd name="connsiteY4" fmla="*/ 419100 h 1392747"/>
              <a:gd name="connsiteX5" fmla="*/ 623833 w 12268209"/>
              <a:gd name="connsiteY5" fmla="*/ 342900 h 1392747"/>
              <a:gd name="connsiteX6" fmla="*/ 795283 w 12268209"/>
              <a:gd name="connsiteY6" fmla="*/ 266700 h 1392747"/>
              <a:gd name="connsiteX7" fmla="*/ 947683 w 12268209"/>
              <a:gd name="connsiteY7" fmla="*/ 228600 h 1392747"/>
              <a:gd name="connsiteX8" fmla="*/ 1157233 w 12268209"/>
              <a:gd name="connsiteY8" fmla="*/ 171450 h 1392747"/>
              <a:gd name="connsiteX9" fmla="*/ 1233433 w 12268209"/>
              <a:gd name="connsiteY9" fmla="*/ 133350 h 1392747"/>
              <a:gd name="connsiteX10" fmla="*/ 1290583 w 12268209"/>
              <a:gd name="connsiteY10" fmla="*/ 114300 h 1392747"/>
              <a:gd name="connsiteX11" fmla="*/ 1995433 w 12268209"/>
              <a:gd name="connsiteY11" fmla="*/ 95250 h 1392747"/>
              <a:gd name="connsiteX12" fmla="*/ 2109733 w 12268209"/>
              <a:gd name="connsiteY12" fmla="*/ 76200 h 1392747"/>
              <a:gd name="connsiteX13" fmla="*/ 2471683 w 12268209"/>
              <a:gd name="connsiteY13" fmla="*/ 19050 h 1392747"/>
              <a:gd name="connsiteX14" fmla="*/ 2909833 w 12268209"/>
              <a:gd name="connsiteY14" fmla="*/ 0 h 1392747"/>
              <a:gd name="connsiteX15" fmla="*/ 7062733 w 12268209"/>
              <a:gd name="connsiteY15" fmla="*/ 19050 h 1392747"/>
              <a:gd name="connsiteX16" fmla="*/ 7405633 w 12268209"/>
              <a:gd name="connsiteY16" fmla="*/ 76200 h 1392747"/>
              <a:gd name="connsiteX17" fmla="*/ 7596133 w 12268209"/>
              <a:gd name="connsiteY17" fmla="*/ 95250 h 1392747"/>
              <a:gd name="connsiteX18" fmla="*/ 7824733 w 12268209"/>
              <a:gd name="connsiteY18" fmla="*/ 133350 h 1392747"/>
              <a:gd name="connsiteX19" fmla="*/ 8091433 w 12268209"/>
              <a:gd name="connsiteY19" fmla="*/ 152400 h 1392747"/>
              <a:gd name="connsiteX20" fmla="*/ 8434333 w 12268209"/>
              <a:gd name="connsiteY20" fmla="*/ 171450 h 1392747"/>
              <a:gd name="connsiteX21" fmla="*/ 8739133 w 12268209"/>
              <a:gd name="connsiteY21" fmla="*/ 190500 h 1392747"/>
              <a:gd name="connsiteX22" fmla="*/ 8929633 w 12268209"/>
              <a:gd name="connsiteY22" fmla="*/ 228600 h 1392747"/>
              <a:gd name="connsiteX23" fmla="*/ 9082033 w 12268209"/>
              <a:gd name="connsiteY23" fmla="*/ 247650 h 1392747"/>
              <a:gd name="connsiteX24" fmla="*/ 9329683 w 12268209"/>
              <a:gd name="connsiteY24" fmla="*/ 285750 h 1392747"/>
              <a:gd name="connsiteX25" fmla="*/ 9482083 w 12268209"/>
              <a:gd name="connsiteY25" fmla="*/ 304800 h 1392747"/>
              <a:gd name="connsiteX26" fmla="*/ 9882133 w 12268209"/>
              <a:gd name="connsiteY26" fmla="*/ 361950 h 1392747"/>
              <a:gd name="connsiteX27" fmla="*/ 10034533 w 12268209"/>
              <a:gd name="connsiteY27" fmla="*/ 381000 h 1392747"/>
              <a:gd name="connsiteX28" fmla="*/ 10453633 w 12268209"/>
              <a:gd name="connsiteY28" fmla="*/ 457200 h 1392747"/>
              <a:gd name="connsiteX29" fmla="*/ 10663183 w 12268209"/>
              <a:gd name="connsiteY29" fmla="*/ 514350 h 1392747"/>
              <a:gd name="connsiteX30" fmla="*/ 10834633 w 12268209"/>
              <a:gd name="connsiteY30" fmla="*/ 571500 h 1392747"/>
              <a:gd name="connsiteX31" fmla="*/ 11006083 w 12268209"/>
              <a:gd name="connsiteY31" fmla="*/ 590550 h 1392747"/>
              <a:gd name="connsiteX32" fmla="*/ 11139433 w 12268209"/>
              <a:gd name="connsiteY32" fmla="*/ 628650 h 1392747"/>
              <a:gd name="connsiteX33" fmla="*/ 11348983 w 12268209"/>
              <a:gd name="connsiteY33" fmla="*/ 685800 h 1392747"/>
              <a:gd name="connsiteX34" fmla="*/ 11463283 w 12268209"/>
              <a:gd name="connsiteY34" fmla="*/ 723900 h 1392747"/>
              <a:gd name="connsiteX35" fmla="*/ 11787133 w 12268209"/>
              <a:gd name="connsiteY35" fmla="*/ 933450 h 1392747"/>
              <a:gd name="connsiteX36" fmla="*/ 11920483 w 12268209"/>
              <a:gd name="connsiteY36" fmla="*/ 1009650 h 1392747"/>
              <a:gd name="connsiteX37" fmla="*/ 11977633 w 12268209"/>
              <a:gd name="connsiteY37" fmla="*/ 1047750 h 1392747"/>
              <a:gd name="connsiteX38" fmla="*/ 12072883 w 12268209"/>
              <a:gd name="connsiteY38" fmla="*/ 1162050 h 1392747"/>
              <a:gd name="connsiteX39" fmla="*/ 12225283 w 12268209"/>
              <a:gd name="connsiteY39" fmla="*/ 1295400 h 1392747"/>
              <a:gd name="connsiteX40" fmla="*/ 12110983 w 12268209"/>
              <a:gd name="connsiteY40" fmla="*/ 1390650 h 1392747"/>
              <a:gd name="connsiteX41" fmla="*/ 11691883 w 12268209"/>
              <a:gd name="connsiteY41" fmla="*/ 1314450 h 1392747"/>
              <a:gd name="connsiteX42" fmla="*/ 1538233 w 12268209"/>
              <a:gd name="connsiteY42" fmla="*/ 1295400 h 1392747"/>
              <a:gd name="connsiteX43" fmla="*/ 1290583 w 12268209"/>
              <a:gd name="connsiteY43" fmla="*/ 1257300 h 1392747"/>
              <a:gd name="connsiteX44" fmla="*/ 1100083 w 12268209"/>
              <a:gd name="connsiteY44" fmla="*/ 1238250 h 1392747"/>
              <a:gd name="connsiteX45" fmla="*/ 966733 w 12268209"/>
              <a:gd name="connsiteY45" fmla="*/ 1219200 h 1392747"/>
              <a:gd name="connsiteX46" fmla="*/ 261883 w 12268209"/>
              <a:gd name="connsiteY46" fmla="*/ 1257300 h 1392747"/>
              <a:gd name="connsiteX47" fmla="*/ 52333 w 12268209"/>
              <a:gd name="connsiteY47" fmla="*/ 1276350 h 1392747"/>
              <a:gd name="connsiteX48" fmla="*/ 33283 w 12268209"/>
              <a:gd name="connsiteY48" fmla="*/ 1104900 h 1392747"/>
              <a:gd name="connsiteX49" fmla="*/ 14233 w 12268209"/>
              <a:gd name="connsiteY49" fmla="*/ 857250 h 1392747"/>
              <a:gd name="connsiteX50" fmla="*/ 33283 w 12268209"/>
              <a:gd name="connsiteY50" fmla="*/ 781050 h 139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268209" h="1392747">
                <a:moveTo>
                  <a:pt x="33283" y="781050"/>
                </a:moveTo>
                <a:cubicBezTo>
                  <a:pt x="71383" y="746125"/>
                  <a:pt x="39788" y="789832"/>
                  <a:pt x="242833" y="647700"/>
                </a:cubicBezTo>
                <a:cubicBezTo>
                  <a:pt x="266098" y="631415"/>
                  <a:pt x="297217" y="627780"/>
                  <a:pt x="319033" y="609600"/>
                </a:cubicBezTo>
                <a:cubicBezTo>
                  <a:pt x="374224" y="563608"/>
                  <a:pt x="407176" y="489329"/>
                  <a:pt x="471433" y="457200"/>
                </a:cubicBezTo>
                <a:cubicBezTo>
                  <a:pt x="496833" y="444500"/>
                  <a:pt x="524915" y="436139"/>
                  <a:pt x="547633" y="419100"/>
                </a:cubicBezTo>
                <a:cubicBezTo>
                  <a:pt x="576370" y="397547"/>
                  <a:pt x="595096" y="364453"/>
                  <a:pt x="623833" y="342900"/>
                </a:cubicBezTo>
                <a:cubicBezTo>
                  <a:pt x="649184" y="323887"/>
                  <a:pt x="771727" y="273948"/>
                  <a:pt x="795283" y="266700"/>
                </a:cubicBezTo>
                <a:cubicBezTo>
                  <a:pt x="845331" y="251301"/>
                  <a:pt x="900848" y="252018"/>
                  <a:pt x="947683" y="228600"/>
                </a:cubicBezTo>
                <a:cubicBezTo>
                  <a:pt x="1064044" y="170420"/>
                  <a:pt x="995770" y="194516"/>
                  <a:pt x="1157233" y="171450"/>
                </a:cubicBezTo>
                <a:cubicBezTo>
                  <a:pt x="1182633" y="158750"/>
                  <a:pt x="1207331" y="144537"/>
                  <a:pt x="1233433" y="133350"/>
                </a:cubicBezTo>
                <a:cubicBezTo>
                  <a:pt x="1251890" y="125440"/>
                  <a:pt x="1270528" y="115303"/>
                  <a:pt x="1290583" y="114300"/>
                </a:cubicBezTo>
                <a:cubicBezTo>
                  <a:pt x="1525326" y="102563"/>
                  <a:pt x="1760483" y="101600"/>
                  <a:pt x="1995433" y="95250"/>
                </a:cubicBezTo>
                <a:lnTo>
                  <a:pt x="2109733" y="76200"/>
                </a:lnTo>
                <a:cubicBezTo>
                  <a:pt x="2260070" y="48866"/>
                  <a:pt x="2264376" y="35859"/>
                  <a:pt x="2471683" y="19050"/>
                </a:cubicBezTo>
                <a:cubicBezTo>
                  <a:pt x="2617393" y="7236"/>
                  <a:pt x="2763783" y="6350"/>
                  <a:pt x="2909833" y="0"/>
                </a:cubicBezTo>
                <a:lnTo>
                  <a:pt x="7062733" y="19050"/>
                </a:lnTo>
                <a:cubicBezTo>
                  <a:pt x="7168514" y="19986"/>
                  <a:pt x="7305181" y="61132"/>
                  <a:pt x="7405633" y="76200"/>
                </a:cubicBezTo>
                <a:cubicBezTo>
                  <a:pt x="7468744" y="85667"/>
                  <a:pt x="7532901" y="86628"/>
                  <a:pt x="7596133" y="95250"/>
                </a:cubicBezTo>
                <a:cubicBezTo>
                  <a:pt x="7672676" y="105688"/>
                  <a:pt x="7747991" y="124495"/>
                  <a:pt x="7824733" y="133350"/>
                </a:cubicBezTo>
                <a:cubicBezTo>
                  <a:pt x="7913272" y="143566"/>
                  <a:pt x="8002480" y="146840"/>
                  <a:pt x="8091433" y="152400"/>
                </a:cubicBezTo>
                <a:lnTo>
                  <a:pt x="8434333" y="171450"/>
                </a:lnTo>
                <a:lnTo>
                  <a:pt x="8739133" y="190500"/>
                </a:lnTo>
                <a:cubicBezTo>
                  <a:pt x="8802633" y="203200"/>
                  <a:pt x="8865757" y="217954"/>
                  <a:pt x="8929633" y="228600"/>
                </a:cubicBezTo>
                <a:cubicBezTo>
                  <a:pt x="8980132" y="237016"/>
                  <a:pt x="9031352" y="240410"/>
                  <a:pt x="9082033" y="247650"/>
                </a:cubicBezTo>
                <a:cubicBezTo>
                  <a:pt x="9164715" y="259462"/>
                  <a:pt x="9247001" y="273938"/>
                  <a:pt x="9329683" y="285750"/>
                </a:cubicBezTo>
                <a:cubicBezTo>
                  <a:pt x="9380364" y="292990"/>
                  <a:pt x="9431368" y="297805"/>
                  <a:pt x="9482083" y="304800"/>
                </a:cubicBezTo>
                <a:lnTo>
                  <a:pt x="9882133" y="361950"/>
                </a:lnTo>
                <a:cubicBezTo>
                  <a:pt x="9932933" y="368300"/>
                  <a:pt x="9984034" y="372584"/>
                  <a:pt x="10034533" y="381000"/>
                </a:cubicBezTo>
                <a:cubicBezTo>
                  <a:pt x="10174591" y="404343"/>
                  <a:pt x="10316646" y="419840"/>
                  <a:pt x="10453633" y="457200"/>
                </a:cubicBezTo>
                <a:cubicBezTo>
                  <a:pt x="10523483" y="476250"/>
                  <a:pt x="10593835" y="493546"/>
                  <a:pt x="10663183" y="514350"/>
                </a:cubicBezTo>
                <a:cubicBezTo>
                  <a:pt x="10720884" y="531660"/>
                  <a:pt x="10775826" y="558432"/>
                  <a:pt x="10834633" y="571500"/>
                </a:cubicBezTo>
                <a:cubicBezTo>
                  <a:pt x="10890765" y="583974"/>
                  <a:pt x="10948933" y="584200"/>
                  <a:pt x="11006083" y="590550"/>
                </a:cubicBezTo>
                <a:lnTo>
                  <a:pt x="11139433" y="628650"/>
                </a:lnTo>
                <a:cubicBezTo>
                  <a:pt x="11282729" y="667731"/>
                  <a:pt x="11151176" y="624936"/>
                  <a:pt x="11348983" y="685800"/>
                </a:cubicBezTo>
                <a:cubicBezTo>
                  <a:pt x="11387368" y="697611"/>
                  <a:pt x="11427744" y="705195"/>
                  <a:pt x="11463283" y="723900"/>
                </a:cubicBezTo>
                <a:cubicBezTo>
                  <a:pt x="12000310" y="1006546"/>
                  <a:pt x="11547459" y="780930"/>
                  <a:pt x="11787133" y="933450"/>
                </a:cubicBezTo>
                <a:cubicBezTo>
                  <a:pt x="11830325" y="960936"/>
                  <a:pt x="11876583" y="983310"/>
                  <a:pt x="11920483" y="1009650"/>
                </a:cubicBezTo>
                <a:cubicBezTo>
                  <a:pt x="11940116" y="1021430"/>
                  <a:pt x="11958583" y="1035050"/>
                  <a:pt x="11977633" y="1047750"/>
                </a:cubicBezTo>
                <a:cubicBezTo>
                  <a:pt x="12010562" y="1146538"/>
                  <a:pt x="11974549" y="1074642"/>
                  <a:pt x="12072883" y="1162050"/>
                </a:cubicBezTo>
                <a:cubicBezTo>
                  <a:pt x="12240042" y="1310636"/>
                  <a:pt x="12102361" y="1213452"/>
                  <a:pt x="12225283" y="1295400"/>
                </a:cubicBezTo>
                <a:cubicBezTo>
                  <a:pt x="12276633" y="1372425"/>
                  <a:pt x="12321721" y="1401187"/>
                  <a:pt x="12110983" y="1390650"/>
                </a:cubicBezTo>
                <a:cubicBezTo>
                  <a:pt x="11253631" y="1347782"/>
                  <a:pt x="12421088" y="1317136"/>
                  <a:pt x="11691883" y="1314450"/>
                </a:cubicBezTo>
                <a:lnTo>
                  <a:pt x="1538233" y="1295400"/>
                </a:lnTo>
                <a:cubicBezTo>
                  <a:pt x="1455683" y="1282700"/>
                  <a:pt x="1373403" y="1268103"/>
                  <a:pt x="1290583" y="1257300"/>
                </a:cubicBezTo>
                <a:cubicBezTo>
                  <a:pt x="1227302" y="1249046"/>
                  <a:pt x="1163463" y="1245706"/>
                  <a:pt x="1100083" y="1238250"/>
                </a:cubicBezTo>
                <a:cubicBezTo>
                  <a:pt x="1055489" y="1233004"/>
                  <a:pt x="1011183" y="1225550"/>
                  <a:pt x="966733" y="1219200"/>
                </a:cubicBezTo>
                <a:lnTo>
                  <a:pt x="261883" y="1257300"/>
                </a:lnTo>
                <a:cubicBezTo>
                  <a:pt x="191882" y="1261675"/>
                  <a:pt x="110691" y="1315256"/>
                  <a:pt x="52333" y="1276350"/>
                </a:cubicBezTo>
                <a:cubicBezTo>
                  <a:pt x="4489" y="1244454"/>
                  <a:pt x="38489" y="1162166"/>
                  <a:pt x="33283" y="1104900"/>
                </a:cubicBezTo>
                <a:cubicBezTo>
                  <a:pt x="25787" y="1022446"/>
                  <a:pt x="24502" y="939405"/>
                  <a:pt x="14233" y="857250"/>
                </a:cubicBezTo>
                <a:cubicBezTo>
                  <a:pt x="-8833" y="672721"/>
                  <a:pt x="-4817" y="815975"/>
                  <a:pt x="33283" y="7810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2D428C7A-1735-4618-990A-CA8B865AA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0" b="89789" l="9647" r="93882">
                        <a14:foregroundMark x1="41412" y1="16549" x2="69176" y2="46479"/>
                        <a14:foregroundMark x1="69176" y1="46479" x2="69647" y2="46831"/>
                        <a14:foregroundMark x1="70202" y1="25680" x2="76706" y2="28873"/>
                        <a14:foregroundMark x1="64814" y1="23035" x2="69095" y2="25137"/>
                        <a14:foregroundMark x1="32235" y1="7042" x2="63451" y2="22367"/>
                        <a14:foregroundMark x1="85046" y1="26056" x2="85995" y2="27079"/>
                        <a14:foregroundMark x1="81854" y1="22617" x2="85046" y2="26056"/>
                        <a14:foregroundMark x1="87840" y1="33308" x2="93882" y2="57042"/>
                        <a14:foregroundMark x1="86580" y1="28358" x2="87538" y2="32121"/>
                        <a14:foregroundMark x1="49083" y1="47831" x2="50118" y2="51761"/>
                        <a14:foregroundMark x1="48417" y1="45301" x2="48653" y2="46199"/>
                        <a14:foregroundMark x1="44000" y1="28521" x2="47742" y2="42734"/>
                        <a14:foregroundMark x1="55765" y1="37324" x2="60187" y2="49288"/>
                        <a14:foregroundMark x1="82021" y1="23010" x2="84000" y2="22183"/>
                        <a14:foregroundMark x1="63765" y1="30634" x2="80822" y2="23510"/>
                        <a14:foregroundMark x1="63545" y1="26017" x2="64000" y2="34859"/>
                        <a14:foregroundMark x1="64000" y1="34859" x2="69412" y2="42606"/>
                        <a14:foregroundMark x1="69412" y1="42606" x2="70756" y2="49501"/>
                        <a14:foregroundMark x1="65647" y1="52113" x2="68706" y2="50704"/>
                        <a14:foregroundMark x1="78588" y1="29577" x2="74824" y2="34859"/>
                        <a14:foregroundMark x1="64706" y1="50704" x2="67059" y2="49296"/>
                        <a14:foregroundMark x1="53412" y1="36268" x2="54824" y2="39789"/>
                        <a14:foregroundMark x1="44000" y1="25352" x2="44000" y2="29930"/>
                        <a14:foregroundMark x1="50118" y1="50704" x2="52471" y2="52113"/>
                        <a14:foregroundMark x1="30118" y1="12324" x2="21318" y2="49262"/>
                        <a14:foregroundMark x1="16471" y1="40141" x2="16471" y2="49648"/>
                        <a14:foregroundMark x1="16000" y1="40493" x2="18353" y2="40141"/>
                        <a14:foregroundMark x1="17412" y1="50352" x2="17882" y2="53521"/>
                        <a14:foregroundMark x1="29647" y1="10915" x2="28706" y2="13380"/>
                        <a14:foregroundMark x1="79059" y1="19718" x2="78430" y2="19718"/>
                        <a14:foregroundMark x1="79463" y1="20315" x2="78091" y2="20469"/>
                        <a14:foregroundMark x1="81647" y1="20070" x2="80810" y2="20164"/>
                        <a14:foregroundMark x1="26588" y1="39437" x2="25412" y2="44718"/>
                        <a14:foregroundMark x1="25176" y1="42958" x2="24471" y2="50352"/>
                        <a14:foregroundMark x1="24471" y1="50352" x2="24235" y2="50704"/>
                        <a14:foregroundMark x1="23529" y1="52817" x2="22588" y2="55282"/>
                        <a14:foregroundMark x1="24471" y1="50352" x2="24000" y2="54930"/>
                        <a14:foregroundMark x1="84235" y1="26408" x2="85882" y2="30634"/>
                        <a14:backgroundMark x1="79529" y1="86268" x2="87765" y2="82746"/>
                        <a14:backgroundMark x1="87765" y1="82746" x2="91059" y2="82394"/>
                        <a14:backgroundMark x1="12000" y1="82394" x2="23059" y2="84155"/>
                        <a14:backgroundMark x1="26588" y1="89437" x2="39059" y2="92254"/>
                        <a14:backgroundMark x1="25647" y1="86620" x2="33412" y2="85915"/>
                        <a14:backgroundMark x1="33412" y1="85915" x2="33882" y2="86268"/>
                        <a14:backgroundMark x1="39529" y1="86620" x2="42588" y2="86620"/>
                        <a14:backgroundMark x1="76000" y1="19014" x2="78588" y2="19366"/>
                        <a14:backgroundMark x1="70824" y1="20775" x2="76941" y2="19718"/>
                        <a14:backgroundMark x1="80471" y1="19366" x2="79059" y2="19366"/>
                        <a14:backgroundMark x1="63529" y1="22183" x2="65176" y2="22183"/>
                        <a14:backgroundMark x1="36235" y1="37676" x2="31529" y2="79930"/>
                        <a14:backgroundMark x1="33882" y1="25352" x2="41882" y2="77113"/>
                        <a14:backgroundMark x1="27329" y1="55690" x2="24000" y2="73592"/>
                        <a14:backgroundMark x1="29043" y1="46467" x2="28717" y2="48222"/>
                        <a14:backgroundMark x1="31529" y1="33099" x2="30041" y2="41099"/>
                        <a14:backgroundMark x1="24327" y1="56632" x2="23765" y2="59155"/>
                        <a14:backgroundMark x1="23635" y1="56095" x2="23529" y2="57042"/>
                        <a14:backgroundMark x1="23939" y1="56331" x2="22824" y2="60563"/>
                        <a14:backgroundMark x1="29412" y1="35563" x2="28188" y2="40207"/>
                        <a14:backgroundMark x1="23376" y1="55893" x2="23059" y2="57394"/>
                        <a14:backgroundMark x1="23059" y1="57394" x2="23059" y2="57394"/>
                        <a14:backgroundMark x1="41882" y1="55282" x2="41882" y2="62676"/>
                        <a14:backgroundMark x1="41882" y1="62676" x2="47529" y2="80634"/>
                        <a14:backgroundMark x1="48471" y1="64437" x2="71765" y2="75704"/>
                        <a14:backgroundMark x1="83765" y1="38380" x2="77647" y2="85211"/>
                        <a14:backgroundMark x1="48941" y1="79225" x2="59529" y2="79930"/>
                        <a14:backgroundMark x1="59529" y1="79930" x2="72471" y2="79225"/>
                        <a14:backgroundMark x1="84235" y1="39085" x2="88471" y2="84155"/>
                        <a14:backgroundMark x1="43294" y1="52113" x2="49176" y2="61972"/>
                        <a14:backgroundMark x1="43294" y1="45775" x2="45882" y2="53873"/>
                        <a14:backgroundMark x1="44235" y1="45775" x2="45647" y2="48239"/>
                        <a14:backgroundMark x1="43294" y1="44366" x2="44941" y2="48944"/>
                        <a14:backgroundMark x1="49176" y1="58451" x2="54824" y2="58099"/>
                        <a14:backgroundMark x1="54824" y1="58099" x2="69412" y2="58099"/>
                        <a14:backgroundMark x1="83284" y1="32687" x2="72471" y2="56338"/>
                        <a14:backgroundMark x1="66824" y1="55634" x2="61176" y2="54225"/>
                        <a14:backgroundMark x1="84000" y1="26056" x2="84000" y2="26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958"/>
          <a:stretch/>
        </p:blipFill>
        <p:spPr bwMode="auto">
          <a:xfrm>
            <a:off x="818695" y="350744"/>
            <a:ext cx="10101943" cy="41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A67E7C21-D0D5-401B-9DF1-E950F8ED3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424" y1="54045" x2="21647" y2="57746"/>
                        <a14:backgroundMark x1="79529" y1="86268" x2="87765" y2="82746"/>
                        <a14:backgroundMark x1="87765" y1="82746" x2="91059" y2="82394"/>
                        <a14:backgroundMark x1="12000" y1="82394" x2="23059" y2="84155"/>
                        <a14:backgroundMark x1="26588" y1="89437" x2="39059" y2="92254"/>
                        <a14:backgroundMark x1="41647" y1="17254" x2="50824" y2="38028"/>
                        <a14:backgroundMark x1="39059" y1="8099" x2="50824" y2="52113"/>
                        <a14:backgroundMark x1="43529" y1="12324" x2="59059" y2="48944"/>
                        <a14:backgroundMark x1="59059" y1="48944" x2="61647" y2="52465"/>
                        <a14:backgroundMark x1="50118" y1="15141" x2="67059" y2="53169"/>
                        <a14:backgroundMark x1="60706" y1="21479" x2="72000" y2="51408"/>
                        <a14:backgroundMark x1="60235" y1="21479" x2="78118" y2="30634"/>
                        <a14:backgroundMark x1="78118" y1="30634" x2="78353" y2="30634"/>
                        <a14:backgroundMark x1="68471" y1="22887" x2="77412" y2="19366"/>
                        <a14:backgroundMark x1="77412" y1="19366" x2="84471" y2="20423"/>
                        <a14:backgroundMark x1="85176" y1="20423" x2="89176" y2="30986"/>
                        <a14:backgroundMark x1="89176" y1="30986" x2="90588" y2="40493"/>
                        <a14:backgroundMark x1="16706" y1="39437" x2="18118" y2="52113"/>
                        <a14:backgroundMark x1="18118" y1="52113" x2="18118" y2="52113"/>
                        <a14:backgroundMark x1="29647" y1="10915" x2="21882" y2="38028"/>
                        <a14:backgroundMark x1="24235" y1="38732" x2="22758" y2="44749"/>
                        <a14:backgroundMark x1="23294" y1="44718" x2="20941" y2="53169"/>
                        <a14:backgroundMark x1="32000" y1="15141" x2="24235" y2="36620"/>
                        <a14:backgroundMark x1="29882" y1="22887" x2="24706" y2="42606"/>
                        <a14:backgroundMark x1="26353" y1="39085" x2="25176" y2="45775"/>
                        <a14:backgroundMark x1="24706" y1="44366" x2="23765" y2="49296"/>
                        <a14:backgroundMark x1="24941" y1="46127" x2="24706" y2="48592"/>
                        <a14:backgroundMark x1="25647" y1="86620" x2="33412" y2="85915"/>
                        <a14:backgroundMark x1="33412" y1="85915" x2="33882" y2="86268"/>
                        <a14:backgroundMark x1="39529" y1="86620" x2="42588" y2="86620"/>
                        <a14:backgroundMark x1="86588" y1="29577" x2="90588" y2="40141"/>
                        <a14:backgroundMark x1="90588" y1="40141" x2="91294" y2="44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91" b="11535"/>
          <a:stretch/>
        </p:blipFill>
        <p:spPr bwMode="auto">
          <a:xfrm>
            <a:off x="818695" y="1140639"/>
            <a:ext cx="10101943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E6A65DAB-A136-4796-83E5-FEF7E0A87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9" b="90845" l="9882" r="91059">
                        <a14:foregroundMark x1="24235" y1="90141" x2="29176" y2="90845"/>
                        <a14:foregroundMark x1="69512" y1="87173" x2="88191" y2="85472"/>
                        <a14:foregroundMark x1="59931" y1="88045" x2="60219" y2="88019"/>
                        <a14:foregroundMark x1="29176" y1="90845" x2="57147" y2="88298"/>
                        <a14:backgroundMark x1="92235" y1="80986" x2="91059" y2="83451"/>
                        <a14:backgroundMark x1="90824" y1="84507" x2="91294" y2="87324"/>
                        <a14:backgroundMark x1="36471" y1="10563" x2="50824" y2="79577"/>
                        <a14:backgroundMark x1="47529" y1="11620" x2="62353" y2="71479"/>
                        <a14:backgroundMark x1="59765" y1="9155" x2="70588" y2="75704"/>
                        <a14:backgroundMark x1="75294" y1="20775" x2="80000" y2="82394"/>
                        <a14:backgroundMark x1="80941" y1="25000" x2="88235" y2="78169"/>
                        <a14:backgroundMark x1="16235" y1="75704" x2="61882" y2="83803"/>
                        <a14:backgroundMark x1="61882" y1="83803" x2="82824" y2="79930"/>
                        <a14:backgroundMark x1="82824" y1="79930" x2="90353" y2="77113"/>
                        <a14:backgroundMark x1="28235" y1="26408" x2="23059" y2="60211"/>
                        <a14:backgroundMark x1="29412" y1="20775" x2="44235" y2="74648"/>
                        <a14:backgroundMark x1="27059" y1="79577" x2="36000" y2="83099"/>
                        <a14:backgroundMark x1="36000" y1="83099" x2="39059" y2="8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15"/>
          <a:stretch/>
        </p:blipFill>
        <p:spPr bwMode="auto">
          <a:xfrm>
            <a:off x="880779" y="4677366"/>
            <a:ext cx="9977773" cy="23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hà Vector-vector Misc-miễn Phí Vector Miễn Phí Tải Về">
            <a:extLst>
              <a:ext uri="{FF2B5EF4-FFF2-40B4-BE49-F238E27FC236}">
                <a16:creationId xmlns:a16="http://schemas.microsoft.com/office/drawing/2014/main" id="{1372969F-1F44-47BB-9EED-A7F2A4C5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3" y="0"/>
            <a:ext cx="10711378" cy="71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8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915E101-7EFA-3B46-AB5F-FA58FDC09D4B}"/>
              </a:ext>
            </a:extLst>
          </p:cNvPr>
          <p:cNvSpPr/>
          <p:nvPr/>
        </p:nvSpPr>
        <p:spPr>
          <a:xfrm>
            <a:off x="1431235" y="0"/>
            <a:ext cx="1364974" cy="3750365"/>
          </a:xfrm>
          <a:prstGeom prst="rect">
            <a:avLst/>
          </a:prstGeom>
          <a:solidFill>
            <a:srgbClr val="007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1DF0CF-6544-F144-8FAC-793979188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83" y="-368259"/>
            <a:ext cx="2691863" cy="26918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F7D56E-A234-F848-BD1B-797A8987B24A}"/>
              </a:ext>
            </a:extLst>
          </p:cNvPr>
          <p:cNvSpPr txBox="1"/>
          <p:nvPr/>
        </p:nvSpPr>
        <p:spPr>
          <a:xfrm rot="16200000" flipH="1">
            <a:off x="642808" y="1367351"/>
            <a:ext cx="2941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>
                <a:solidFill>
                  <a:schemeClr val="bg1"/>
                </a:solidFill>
                <a:latin typeface="UTM Colossalis" panose="02040603050506020204" pitchFamily="18" charset="0"/>
                <a:ea typeface="+mj-ea"/>
              </a:rPr>
              <a:t>DẶN DÒ</a:t>
            </a:r>
            <a:endParaRPr kumimoji="1" lang="zh-CN" altLang="en-US" sz="6000">
              <a:solidFill>
                <a:schemeClr val="bg1"/>
              </a:solidFill>
              <a:latin typeface="UTM Colossalis" panose="02040603050506020204" pitchFamily="18" charset="0"/>
              <a:ea typeface="+mj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EAF07F-5101-7245-B30D-FD06CBC5A5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436" y="2833701"/>
            <a:ext cx="5485564" cy="5485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89A04-8A64-45AE-A312-5C4C731DBB20}"/>
              </a:ext>
            </a:extLst>
          </p:cNvPr>
          <p:cNvSpPr txBox="1"/>
          <p:nvPr/>
        </p:nvSpPr>
        <p:spPr>
          <a:xfrm>
            <a:off x="3369561" y="1713545"/>
            <a:ext cx="7211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bài tập.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bài: </a:t>
            </a:r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8.33333E-7 0.512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4E55C5C-3F9B-C74F-8D8C-8B2ECE19AD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00" y="901700"/>
            <a:ext cx="6108700" cy="610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9800CB-B6C5-4DB8-A72A-9EABDB4C1C70}"/>
              </a:ext>
            </a:extLst>
          </p:cNvPr>
          <p:cNvSpPr txBox="1"/>
          <p:nvPr/>
        </p:nvSpPr>
        <p:spPr>
          <a:xfrm>
            <a:off x="335537" y="2081114"/>
            <a:ext cx="723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CHÚC CÁC 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D0B16-F974-4547-BB0C-DE6B27EB3FFE}"/>
              </a:ext>
            </a:extLst>
          </p:cNvPr>
          <p:cNvSpPr txBox="1"/>
          <p:nvPr/>
        </p:nvSpPr>
        <p:spPr>
          <a:xfrm>
            <a:off x="2058606" y="3157376"/>
            <a:ext cx="3789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22754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2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77009-78FF-44B2-867E-F3A1E7439524}"/>
              </a:ext>
            </a:extLst>
          </p:cNvPr>
          <p:cNvSpPr txBox="1"/>
          <p:nvPr/>
        </p:nvSpPr>
        <p:spPr>
          <a:xfrm>
            <a:off x="185738" y="1180762"/>
            <a:ext cx="1182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"hữu"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trong từ nào dưới đây có nghĩa là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"bạn bè"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7E04B-8894-433C-8CAA-441614288821}"/>
              </a:ext>
            </a:extLst>
          </p:cNvPr>
          <p:cNvSpPr txBox="1"/>
          <p:nvPr/>
        </p:nvSpPr>
        <p:spPr>
          <a:xfrm>
            <a:off x="3484777" y="2970601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Hữu ích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0B5FC-1B81-43F1-B6B6-A38DD25C92BC}"/>
              </a:ext>
            </a:extLst>
          </p:cNvPr>
          <p:cNvSpPr txBox="1"/>
          <p:nvPr/>
        </p:nvSpPr>
        <p:spPr>
          <a:xfrm>
            <a:off x="3558129" y="4687589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Hữu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2D4DE-B2B3-45F6-92B0-D6897E8D0093}"/>
              </a:ext>
            </a:extLst>
          </p:cNvPr>
          <p:cNvSpPr txBox="1"/>
          <p:nvPr/>
        </p:nvSpPr>
        <p:spPr>
          <a:xfrm>
            <a:off x="7472577" y="31046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Hữu hiệu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1C39-BF21-4809-96B7-9AC6D4F21E07}"/>
              </a:ext>
            </a:extLst>
          </p:cNvPr>
          <p:cNvSpPr txBox="1"/>
          <p:nvPr/>
        </p:nvSpPr>
        <p:spPr>
          <a:xfrm>
            <a:off x="7280827" y="46477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Hữu nghị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A1889-BC58-41F8-A38B-9FF5C58B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519" y="2353795"/>
            <a:ext cx="1800000" cy="1660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F48E8-75E1-4324-BE62-760D1B174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2116519" y="4077402"/>
            <a:ext cx="1800000" cy="151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FE0F2-2A4E-4B32-AF51-92D7F3B07E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5" b="90205" l="15357" r="84167">
                        <a14:foregroundMark x1="17024" y1="29858" x2="18095" y2="59242"/>
                        <a14:foregroundMark x1="18095" y1="59242" x2="24048" y2="76619"/>
                        <a14:foregroundMark x1="24048" y1="76619" x2="27024" y2="80569"/>
                        <a14:foregroundMark x1="17738" y1="82306" x2="45833" y2="83728"/>
                        <a14:foregroundMark x1="21071" y1="84044" x2="35833" y2="84992"/>
                        <a14:foregroundMark x1="26071" y1="74882" x2="43810" y2="75355"/>
                        <a14:foregroundMark x1="47143" y1="63191" x2="47976" y2="83728"/>
                        <a14:foregroundMark x1="52262" y1="42338" x2="49643" y2="82306"/>
                        <a14:foregroundMark x1="29762" y1="81201" x2="37500" y2="76145"/>
                        <a14:foregroundMark x1="29405" y1="86730" x2="38214" y2="86414"/>
                        <a14:foregroundMark x1="37500" y1="90837" x2="45833" y2="90363"/>
                        <a14:foregroundMark x1="30357" y1="85466" x2="36071" y2="87678"/>
                        <a14:foregroundMark x1="58571" y1="55134" x2="62024" y2="74092"/>
                        <a14:foregroundMark x1="64286" y1="52923" x2="68929" y2="67299"/>
                        <a14:foregroundMark x1="65595" y1="61927" x2="61548" y2="63349"/>
                        <a14:foregroundMark x1="55357" y1="66351" x2="56548" y2="75829"/>
                        <a14:foregroundMark x1="55833" y1="74092" x2="56905" y2="78357"/>
                        <a14:foregroundMark x1="50952" y1="84676" x2="53929" y2="86888"/>
                        <a14:foregroundMark x1="81429" y1="77567" x2="81429" y2="80095"/>
                        <a14:foregroundMark x1="84167" y1="86888" x2="84167" y2="86888"/>
                        <a14:foregroundMark x1="43214" y1="40442" x2="41429" y2="50395"/>
                        <a14:foregroundMark x1="47143" y1="42812" x2="46310" y2="38863"/>
                        <a14:foregroundMark x1="53214" y1="9005" x2="53214" y2="9005"/>
                        <a14:foregroundMark x1="40476" y1="24487" x2="49167" y2="28120"/>
                        <a14:foregroundMark x1="26429" y1="35703" x2="44167" y2="35545"/>
                        <a14:foregroundMark x1="44167" y1="35545" x2="45476" y2="34439"/>
                        <a14:foregroundMark x1="39524" y1="35703" x2="34762" y2="36177"/>
                        <a14:foregroundMark x1="19167" y1="28910" x2="21071" y2="32701"/>
                        <a14:foregroundMark x1="15357" y1="48973" x2="15357" y2="50711"/>
                        <a14:foregroundMark x1="40952" y1="68088" x2="41429" y2="69984"/>
                        <a14:foregroundMark x1="17738" y1="84518" x2="22381" y2="85466"/>
                      </a14:backgroundRemoval>
                    </a14:imgEffect>
                  </a14:imgLayer>
                </a14:imgProps>
              </a:ext>
            </a:extLst>
          </a:blip>
          <a:srcRect l="12580" t="4439" r="12659" b="3961"/>
          <a:stretch/>
        </p:blipFill>
        <p:spPr>
          <a:xfrm>
            <a:off x="5945300" y="4015326"/>
            <a:ext cx="1800000" cy="166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C7349-9074-4DF7-BC8E-44DF4326F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177" y="2353795"/>
            <a:ext cx="1800000" cy="16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77009-78FF-44B2-867E-F3A1E7439524}"/>
              </a:ext>
            </a:extLst>
          </p:cNvPr>
          <p:cNvSpPr txBox="1"/>
          <p:nvPr/>
        </p:nvSpPr>
        <p:spPr>
          <a:xfrm>
            <a:off x="113393" y="1180762"/>
            <a:ext cx="119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"hợp"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trong từ nào dưới đây có nghĩa là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"gộp lại"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7E04B-8894-433C-8CAA-441614288821}"/>
              </a:ext>
            </a:extLst>
          </p:cNvPr>
          <p:cNvSpPr txBox="1"/>
          <p:nvPr/>
        </p:nvSpPr>
        <p:spPr>
          <a:xfrm>
            <a:off x="3390900" y="2970601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thời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0B5FC-1B81-43F1-B6B6-A38DD25C92BC}"/>
              </a:ext>
            </a:extLst>
          </p:cNvPr>
          <p:cNvSpPr txBox="1"/>
          <p:nvPr/>
        </p:nvSpPr>
        <p:spPr>
          <a:xfrm>
            <a:off x="7285758" y="454322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lí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2D4DE-B2B3-45F6-92B0-D6897E8D0093}"/>
              </a:ext>
            </a:extLst>
          </p:cNvPr>
          <p:cNvSpPr txBox="1"/>
          <p:nvPr/>
        </p:nvSpPr>
        <p:spPr>
          <a:xfrm>
            <a:off x="7378700" y="31046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pháp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1C39-BF21-4809-96B7-9AC6D4F21E07}"/>
              </a:ext>
            </a:extLst>
          </p:cNvPr>
          <p:cNvSpPr txBox="1"/>
          <p:nvPr/>
        </p:nvSpPr>
        <p:spPr>
          <a:xfrm>
            <a:off x="3523900" y="46477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tác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A1889-BC58-41F8-A38B-9FF5C58B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014" y="2353795"/>
            <a:ext cx="1800000" cy="1660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F48E8-75E1-4324-BE62-760D1B174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2074014" y="4077402"/>
            <a:ext cx="1800000" cy="151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FE0F2-2A4E-4B32-AF51-92D7F3B07E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5" b="90205" l="15357" r="84167">
                        <a14:foregroundMark x1="17024" y1="29858" x2="18095" y2="59242"/>
                        <a14:foregroundMark x1="18095" y1="59242" x2="24048" y2="76619"/>
                        <a14:foregroundMark x1="24048" y1="76619" x2="27024" y2="80569"/>
                        <a14:foregroundMark x1="17738" y1="82306" x2="45833" y2="83728"/>
                        <a14:foregroundMark x1="21071" y1="84044" x2="35833" y2="84992"/>
                        <a14:foregroundMark x1="26071" y1="74882" x2="43810" y2="75355"/>
                        <a14:foregroundMark x1="47143" y1="63191" x2="47976" y2="83728"/>
                        <a14:foregroundMark x1="52262" y1="42338" x2="49643" y2="82306"/>
                        <a14:foregroundMark x1="29762" y1="81201" x2="37500" y2="76145"/>
                        <a14:foregroundMark x1="29405" y1="86730" x2="38214" y2="86414"/>
                        <a14:foregroundMark x1="37500" y1="90837" x2="45833" y2="90363"/>
                        <a14:foregroundMark x1="30357" y1="85466" x2="36071" y2="87678"/>
                        <a14:foregroundMark x1="58571" y1="55134" x2="62024" y2="74092"/>
                        <a14:foregroundMark x1="64286" y1="52923" x2="68929" y2="67299"/>
                        <a14:foregroundMark x1="65595" y1="61927" x2="61548" y2="63349"/>
                        <a14:foregroundMark x1="55357" y1="66351" x2="56548" y2="75829"/>
                        <a14:foregroundMark x1="55833" y1="74092" x2="56905" y2="78357"/>
                        <a14:foregroundMark x1="50952" y1="84676" x2="53929" y2="86888"/>
                        <a14:foregroundMark x1="81429" y1="77567" x2="81429" y2="80095"/>
                        <a14:foregroundMark x1="84167" y1="86888" x2="84167" y2="86888"/>
                        <a14:foregroundMark x1="43214" y1="40442" x2="41429" y2="50395"/>
                        <a14:foregroundMark x1="47143" y1="42812" x2="46310" y2="38863"/>
                        <a14:foregroundMark x1="53214" y1="9005" x2="53214" y2="9005"/>
                        <a14:foregroundMark x1="40476" y1="24487" x2="49167" y2="28120"/>
                        <a14:foregroundMark x1="26429" y1="35703" x2="44167" y2="35545"/>
                        <a14:foregroundMark x1="44167" y1="35545" x2="45476" y2="34439"/>
                        <a14:foregroundMark x1="39524" y1="35703" x2="34762" y2="36177"/>
                        <a14:foregroundMark x1="19167" y1="28910" x2="21071" y2="32701"/>
                        <a14:foregroundMark x1="15357" y1="48973" x2="15357" y2="50711"/>
                        <a14:foregroundMark x1="40952" y1="68088" x2="41429" y2="69984"/>
                        <a14:foregroundMark x1="17738" y1="84518" x2="22381" y2="85466"/>
                      </a14:backgroundRemoval>
                    </a14:imgEffect>
                  </a14:imgLayer>
                </a14:imgProps>
              </a:ext>
            </a:extLst>
          </a:blip>
          <a:srcRect l="12580" t="4439" r="12659" b="3961"/>
          <a:stretch/>
        </p:blipFill>
        <p:spPr>
          <a:xfrm>
            <a:off x="5916272" y="4015326"/>
            <a:ext cx="1800000" cy="166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C7349-9074-4DF7-BC8E-44DF4326F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6672" y="2353795"/>
            <a:ext cx="1800000" cy="16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AD0776-C234-384B-AFF6-BF0944F12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43050"/>
            <a:ext cx="4603952" cy="5314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83A902-04A6-3E46-9C5D-A747D67BE5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957" y="2971169"/>
            <a:ext cx="3886831" cy="3886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92408D-F50C-49BF-B487-9885B9CC5E84}"/>
              </a:ext>
            </a:extLst>
          </p:cNvPr>
          <p:cNvSpPr txBox="1"/>
          <p:nvPr/>
        </p:nvSpPr>
        <p:spPr>
          <a:xfrm>
            <a:off x="4591102" y="2275058"/>
            <a:ext cx="5993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LUYỆN TẬP VỀ TỪ ĐỒNG ÂM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7F944-C1A5-48D4-B5AA-C896E27F2B11}"/>
              </a:ext>
            </a:extLst>
          </p:cNvPr>
          <p:cNvSpPr txBox="1"/>
          <p:nvPr/>
        </p:nvSpPr>
        <p:spPr>
          <a:xfrm>
            <a:off x="4289300" y="1501044"/>
            <a:ext cx="6610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4000">
                <a:solidFill>
                  <a:srgbClr val="355FA3"/>
                </a:solidFill>
                <a:latin typeface="UTM Colossalis" panose="02040603050506020204" pitchFamily="18" charset="0"/>
                <a:ea typeface="+mj-ea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8517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" presetClass="emph" presetSubtype="0" autoRev="1" fill="hold" grpId="1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" presetClass="emph" presetSubtype="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BD2E6C2C-CF16-464D-8965-81B48677039A}"/>
              </a:ext>
            </a:extLst>
          </p:cNvPr>
          <p:cNvSpPr txBox="1"/>
          <p:nvPr/>
        </p:nvSpPr>
        <p:spPr>
          <a:xfrm>
            <a:off x="729788" y="417395"/>
            <a:ext cx="10732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CÙNG XÂY NGÔI NHÀ MƠ ƯỚC</a:t>
            </a: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4F1FCC21-DF90-40D4-B0F2-3704F96CBA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244" y="729454"/>
            <a:ext cx="6375400" cy="63754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8534503-EC0A-4D3E-A4A7-80187C9AB7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846" y="1443700"/>
            <a:ext cx="5661154" cy="56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88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88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">
            <a:extLst>
              <a:ext uri="{FF2B5EF4-FFF2-40B4-BE49-F238E27FC236}">
                <a16:creationId xmlns:a16="http://schemas.microsoft.com/office/drawing/2014/main" id="{BF3EBEC2-6622-4E66-99F0-25989EC07F90}"/>
              </a:ext>
            </a:extLst>
          </p:cNvPr>
          <p:cNvSpPr txBox="1"/>
          <p:nvPr/>
        </p:nvSpPr>
        <p:spPr>
          <a:xfrm>
            <a:off x="4533626" y="1433058"/>
            <a:ext cx="2861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VÒNG 1</a:t>
            </a: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FDBC6D24-775C-4972-B509-977C3D59EAAA}"/>
              </a:ext>
            </a:extLst>
          </p:cNvPr>
          <p:cNvSpPr txBox="1"/>
          <p:nvPr/>
        </p:nvSpPr>
        <p:spPr>
          <a:xfrm>
            <a:off x="2894661" y="3084395"/>
            <a:ext cx="5907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6000">
                <a:solidFill>
                  <a:srgbClr val="A15B42"/>
                </a:solidFill>
                <a:latin typeface="UTM Colossalis" panose="02040603050506020204" pitchFamily="18" charset="0"/>
                <a:ea typeface="+mj-ea"/>
              </a:rPr>
              <a:t>XÂY NỀN MÓNG</a:t>
            </a:r>
          </a:p>
        </p:txBody>
      </p:sp>
      <p:pic>
        <p:nvPicPr>
          <p:cNvPr id="14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52C2CC0B-72DA-4BD4-AE26-24B22EDAD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>
            <a:off x="-285901" y="3429000"/>
            <a:ext cx="3549962" cy="3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A334AFC4-DC90-4B35-84C7-C2F95E5423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938" y="1433058"/>
            <a:ext cx="4700574" cy="58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BD8802-253D-4A95-96DF-4189E977B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06" b="58250" l="10000" r="90000"/>
                    </a14:imgEffect>
                  </a14:imgLayer>
                </a14:imgProps>
              </a:ext>
            </a:extLst>
          </a:blip>
          <a:srcRect t="37500" b="39445"/>
          <a:stretch/>
        </p:blipFill>
        <p:spPr>
          <a:xfrm>
            <a:off x="-1660525" y="624588"/>
            <a:ext cx="15182850" cy="2520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96596-49F2-46A6-985E-E9246550FB56}"/>
              </a:ext>
            </a:extLst>
          </p:cNvPr>
          <p:cNvSpPr txBox="1"/>
          <p:nvPr/>
        </p:nvSpPr>
        <p:spPr>
          <a:xfrm>
            <a:off x="3038475" y="5640680"/>
            <a:ext cx="8294914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 bò – con bò</a:t>
            </a:r>
            <a:endParaRPr lang="en-US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BEABE-2E47-4E5D-84E6-F27151C4655E}"/>
              </a:ext>
            </a:extLst>
          </p:cNvPr>
          <p:cNvSpPr txBox="1"/>
          <p:nvPr/>
        </p:nvSpPr>
        <p:spPr>
          <a:xfrm>
            <a:off x="876300" y="864050"/>
            <a:ext cx="11315700" cy="1492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Phân biệt nghĩa các từ đồng âm trong cụm từ sau: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B217A-0B17-4A35-ABEB-4D0B0F9E9A58}"/>
              </a:ext>
            </a:extLst>
          </p:cNvPr>
          <p:cNvSpPr txBox="1"/>
          <p:nvPr/>
        </p:nvSpPr>
        <p:spPr>
          <a:xfrm>
            <a:off x="3038475" y="3075730"/>
            <a:ext cx="6096000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cả - giá đỗ.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DCCC0-7CAC-4192-B2FF-8BBFA6CF5BC4}"/>
              </a:ext>
            </a:extLst>
          </p:cNvPr>
          <p:cNvSpPr txBox="1"/>
          <p:nvPr/>
        </p:nvSpPr>
        <p:spPr>
          <a:xfrm>
            <a:off x="3162883" y="4350975"/>
            <a:ext cx="6762750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kg đường – đường quốc lộ.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3367E-1779-4EB4-B0AF-F38E0420A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857" y="2553390"/>
            <a:ext cx="1250026" cy="1153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307E8-A036-4877-A991-8A5710C95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6429" l="17000" r="81333">
                        <a14:foregroundMark x1="20333" y1="29464" x2="23667" y2="61250"/>
                        <a14:foregroundMark x1="23667" y1="61250" x2="32667" y2="84107"/>
                        <a14:foregroundMark x1="17111" y1="27679" x2="18111" y2="34107"/>
                        <a14:foregroundMark x1="21444" y1="87679" x2="47556" y2="90893"/>
                        <a14:foregroundMark x1="39667" y1="96429" x2="43111" y2="96429"/>
                        <a14:foregroundMark x1="20667" y1="86786" x2="39556" y2="85536"/>
                        <a14:foregroundMark x1="39556" y1="85536" x2="35556" y2="36607"/>
                        <a14:foregroundMark x1="18889" y1="28571" x2="38556" y2="33214"/>
                        <a14:foregroundMark x1="38556" y1="33214" x2="43000" y2="32321"/>
                        <a14:foregroundMark x1="40667" y1="19464" x2="50000" y2="42321"/>
                        <a14:foregroundMark x1="50000" y1="42321" x2="50000" y2="48036"/>
                        <a14:foregroundMark x1="50556" y1="33571" x2="49333" y2="86250"/>
                        <a14:foregroundMark x1="56778" y1="66071" x2="67556" y2="58750"/>
                        <a14:foregroundMark x1="57111" y1="59464" x2="56889" y2="80714"/>
                        <a14:foregroundMark x1="54778" y1="65000" x2="55333" y2="78571"/>
                        <a14:foregroundMark x1="51667" y1="3750" x2="51889" y2="14286"/>
                        <a14:foregroundMark x1="50889" y1="43393" x2="53333" y2="74821"/>
                        <a14:foregroundMark x1="44222" y1="39643" x2="45333" y2="35536"/>
                        <a14:foregroundMark x1="46556" y1="35000" x2="46222" y2="43393"/>
                        <a14:foregroundMark x1="41889" y1="70179" x2="41889" y2="83214"/>
                        <a14:foregroundMark x1="49111" y1="90893" x2="55889" y2="88214"/>
                        <a14:foregroundMark x1="41667" y1="22143" x2="49000" y2="25893"/>
                        <a14:foregroundMark x1="21556" y1="41964" x2="21222" y2="57857"/>
                        <a14:foregroundMark x1="20111" y1="48929" x2="20556" y2="58214"/>
                        <a14:foregroundMark x1="81333" y1="89464" x2="81333" y2="89464"/>
                        <a14:foregroundMark x1="44444" y1="96429" x2="47667" y2="92857"/>
                        <a14:foregroundMark x1="26333" y1="35536" x2="34111" y2="32679"/>
                      </a14:backgroundRemoval>
                    </a14:imgEffect>
                  </a14:imgLayer>
                </a14:imgProps>
              </a:ext>
            </a:extLst>
          </a:blip>
          <a:srcRect l="13111" r="13037"/>
          <a:stretch/>
        </p:blipFill>
        <p:spPr>
          <a:xfrm>
            <a:off x="1912857" y="3813156"/>
            <a:ext cx="1461552" cy="1231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50AC5A-9922-4EF2-9F11-4D44637CD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857" y="5151280"/>
            <a:ext cx="1250026" cy="1153865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85842098-9EE9-41E6-991F-61B8AB334B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725" y="-159346"/>
            <a:ext cx="1338996" cy="1338996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36047EC1-6EF9-4B16-8CCA-074020F86B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700" y="-104419"/>
            <a:ext cx="2691863" cy="26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98803 1.48148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0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E9BE2A-61E7-475A-94E7-65186B97C2C1}"/>
              </a:ext>
            </a:extLst>
          </p:cNvPr>
          <p:cNvSpPr/>
          <p:nvPr/>
        </p:nvSpPr>
        <p:spPr>
          <a:xfrm>
            <a:off x="1924050" y="4364574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 loại thực vật, ăn được.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63D58-A3AB-4AD6-8B9D-09A02EB12E09}"/>
              </a:ext>
            </a:extLst>
          </p:cNvPr>
          <p:cNvSpPr txBox="1"/>
          <p:nvPr/>
        </p:nvSpPr>
        <p:spPr>
          <a:xfrm>
            <a:off x="228600" y="79527"/>
            <a:ext cx="11887200" cy="64511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Phân biệt nghĩa các từ đồng âm trong cụm từ sau: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1C171-110F-4620-9D85-B572049CE658}"/>
              </a:ext>
            </a:extLst>
          </p:cNvPr>
          <p:cNvSpPr txBox="1"/>
          <p:nvPr/>
        </p:nvSpPr>
        <p:spPr>
          <a:xfrm>
            <a:off x="4342647" y="1083655"/>
            <a:ext cx="3712782" cy="807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#9Slide04 SFU Garamond 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cả - giá đỗ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E2D96-0A3A-4C4B-95BB-12375217B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1" b="97196" l="3161" r="93391">
                        <a14:foregroundMark x1="3448" y1="27103" x2="20115" y2="81931"/>
                        <a14:foregroundMark x1="13506" y1="76636" x2="37356" y2="80997"/>
                        <a14:foregroundMark x1="17816" y1="41433" x2="11494" y2="84735"/>
                        <a14:foregroundMark x1="7471" y1="52336" x2="7759" y2="85358"/>
                        <a14:foregroundMark x1="4310" y1="53894" x2="4598" y2="58567"/>
                        <a14:foregroundMark x1="8046" y1="25857" x2="9195" y2="31464"/>
                        <a14:foregroundMark x1="22414" y1="33333" x2="42529" y2="33333"/>
                        <a14:foregroundMark x1="42529" y1="33333" x2="28161" y2="34268"/>
                        <a14:foregroundMark x1="47701" y1="25857" x2="33333" y2="21495"/>
                        <a14:foregroundMark x1="35057" y1="21184" x2="47414" y2="26480"/>
                        <a14:foregroundMark x1="47701" y1="26480" x2="43678" y2="23676"/>
                        <a14:foregroundMark x1="14368" y1="33645" x2="22414" y2="32710"/>
                        <a14:foregroundMark x1="58621" y1="6542" x2="58621" y2="6542"/>
                        <a14:foregroundMark x1="55172" y1="2181" x2="55172" y2="2181"/>
                        <a14:foregroundMark x1="63793" y1="65421" x2="68103" y2="54829"/>
                        <a14:foregroundMark x1="66954" y1="56386" x2="68103" y2="79128"/>
                        <a14:foregroundMark x1="59770" y1="61059" x2="61494" y2="73520"/>
                        <a14:foregroundMark x1="58333" y1="64486" x2="60920" y2="84424"/>
                        <a14:foregroundMark x1="60920" y1="84424" x2="61494" y2="85981"/>
                        <a14:foregroundMark x1="70115" y1="53894" x2="76437" y2="67290"/>
                        <a14:foregroundMark x1="72126" y1="54206" x2="74138" y2="61682"/>
                        <a14:foregroundMark x1="73276" y1="52648" x2="75862" y2="62928"/>
                        <a14:foregroundMark x1="58046" y1="68536" x2="62931" y2="78816"/>
                        <a14:foregroundMark x1="59770" y1="66667" x2="58908" y2="82555"/>
                        <a14:foregroundMark x1="56897" y1="65421" x2="58333" y2="80997"/>
                        <a14:foregroundMark x1="56897" y1="42368" x2="56609" y2="45171"/>
                        <a14:foregroundMark x1="69540" y1="91277" x2="75862" y2="94081"/>
                        <a14:foregroundMark x1="65517" y1="54829" x2="72414" y2="66667"/>
                        <a14:foregroundMark x1="61782" y1="60436" x2="65230" y2="59190"/>
                        <a14:foregroundMark x1="93391" y1="82243" x2="93391" y2="82243"/>
                        <a14:foregroundMark x1="20402" y1="44548" x2="51437" y2="41745"/>
                        <a14:foregroundMark x1="51724" y1="37695" x2="53448" y2="80062"/>
                        <a14:foregroundMark x1="41092" y1="33645" x2="40805" y2="42679"/>
                        <a14:foregroundMark x1="12069" y1="42368" x2="13793" y2="45794"/>
                        <a14:foregroundMark x1="45690" y1="62928" x2="49425" y2="67913"/>
                        <a14:foregroundMark x1="44540" y1="79751" x2="46552" y2="85047"/>
                        <a14:foregroundMark x1="5172" y1="85670" x2="43103" y2="90031"/>
                        <a14:foregroundMark x1="8046" y1="89720" x2="27011" y2="91900"/>
                        <a14:foregroundMark x1="34770" y1="97196" x2="40517" y2="96573"/>
                        <a14:foregroundMark x1="48563" y1="93146" x2="56322" y2="92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4225" y="751544"/>
            <a:ext cx="1250026" cy="1153039"/>
          </a:xfrm>
          <a:prstGeom prst="rect">
            <a:avLst/>
          </a:prstGeom>
        </p:spPr>
      </p:pic>
      <p:sp>
        <p:nvSpPr>
          <p:cNvPr id="2" name="1 - 9Slide.vn">
            <a:extLst>
              <a:ext uri="{FF2B5EF4-FFF2-40B4-BE49-F238E27FC236}">
                <a16:creationId xmlns:a16="http://schemas.microsoft.com/office/drawing/2014/main" id="{9C32EB2D-60BC-4A29-9860-524080119309}"/>
              </a:ext>
            </a:extLst>
          </p:cNvPr>
          <p:cNvSpPr/>
          <p:nvPr/>
        </p:nvSpPr>
        <p:spPr>
          <a:xfrm>
            <a:off x="2718360" y="2012115"/>
            <a:ext cx="2229875" cy="8867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iá cả</a:t>
            </a:r>
            <a:endParaRPr lang="en-US" sz="4000" b="1"/>
          </a:p>
        </p:txBody>
      </p:sp>
      <p:sp>
        <p:nvSpPr>
          <p:cNvPr id="11" name="2 - 9Slide.vn">
            <a:extLst>
              <a:ext uri="{FF2B5EF4-FFF2-40B4-BE49-F238E27FC236}">
                <a16:creationId xmlns:a16="http://schemas.microsoft.com/office/drawing/2014/main" id="{15EEC300-E552-4100-B3CF-7D3539E3157A}"/>
              </a:ext>
            </a:extLst>
          </p:cNvPr>
          <p:cNvSpPr/>
          <p:nvPr/>
        </p:nvSpPr>
        <p:spPr>
          <a:xfrm>
            <a:off x="7670869" y="2040203"/>
            <a:ext cx="2229875" cy="8867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đỗ</a:t>
            </a:r>
            <a:endParaRPr lang="en-US" sz="40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33AF9-37BF-4EA3-8692-745C07C3ABA3}"/>
              </a:ext>
            </a:extLst>
          </p:cNvPr>
          <p:cNvSpPr/>
          <p:nvPr/>
        </p:nvSpPr>
        <p:spPr>
          <a:xfrm>
            <a:off x="6637680" y="4365758"/>
            <a:ext cx="4171950" cy="2152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tiền phải trả cho 1 hàng hóa nào đó.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EC5F3-959C-42CA-92C8-9A2381EC1BCE}"/>
              </a:ext>
            </a:extLst>
          </p:cNvPr>
          <p:cNvCxnSpPr>
            <a:cxnSpLocks/>
            <a:stCxn id="11" idx="1"/>
            <a:endCxn id="5" idx="0"/>
          </p:cNvCxnSpPr>
          <p:nvPr/>
        </p:nvCxnSpPr>
        <p:spPr>
          <a:xfrm flipH="1">
            <a:off x="4010025" y="2926978"/>
            <a:ext cx="4775782" cy="14375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6FBF3-99E1-4432-95B6-2E92A4650124}"/>
              </a:ext>
            </a:extLst>
          </p:cNvPr>
          <p:cNvCxnSpPr>
            <a:cxnSpLocks/>
            <a:stCxn id="12" idx="0"/>
            <a:endCxn id="2" idx="1"/>
          </p:cNvCxnSpPr>
          <p:nvPr/>
        </p:nvCxnSpPr>
        <p:spPr>
          <a:xfrm flipH="1" flipV="1">
            <a:off x="3833298" y="2898890"/>
            <a:ext cx="4890357" cy="14668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hực hư việc không được ăn giá đỗ sống ngay cả khi tự làm | Tin tức Online">
            <a:extLst>
              <a:ext uri="{FF2B5EF4-FFF2-40B4-BE49-F238E27FC236}">
                <a16:creationId xmlns:a16="http://schemas.microsoft.com/office/drawing/2014/main" id="{062C8939-FEB3-4450-924E-6A9A4556238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64" y="3542508"/>
            <a:ext cx="4911540" cy="331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âu chuyện Đắt - Rẻ và định luật bảo toàn tiền trong túi - TOP Marketing">
            <a:extLst>
              <a:ext uri="{FF2B5EF4-FFF2-40B4-BE49-F238E27FC236}">
                <a16:creationId xmlns:a16="http://schemas.microsoft.com/office/drawing/2014/main" id="{BFA434E9-C8DC-4858-8482-350F40DCFFF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71" y="3542508"/>
            <a:ext cx="4570640" cy="3315492"/>
          </a:xfrm>
          <a:prstGeom prst="roundRect">
            <a:avLst>
              <a:gd name="adj" fmla="val 158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963A-83B0-4A22-B704-6F3D141BEF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8" b="89474" l="600" r="97200">
                        <a14:foregroundMark x1="22200" y1="51703" x2="7200" y2="57585"/>
                        <a14:foregroundMark x1="7200" y1="57585" x2="600" y2="65325"/>
                        <a14:foregroundMark x1="86800" y1="51703" x2="97200" y2="58514"/>
                        <a14:foregroundMark x1="97200" y1="58514" x2="97200" y2="58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4052" y="1767570"/>
            <a:ext cx="6569972" cy="4244204"/>
          </a:xfrm>
          <a:prstGeom prst="rect">
            <a:avLst/>
          </a:prstGeom>
        </p:spPr>
      </p:pic>
      <p:pic>
        <p:nvPicPr>
          <p:cNvPr id="26" name="Picture 8" descr="Cartoon Vận Chuyển Bùn Công Nhân Vật Liệu Vector Hình ảnh | Định dạng hình  ảnh PSD 610464126| vn.lovepik.com">
            <a:extLst>
              <a:ext uri="{FF2B5EF4-FFF2-40B4-BE49-F238E27FC236}">
                <a16:creationId xmlns:a16="http://schemas.microsoft.com/office/drawing/2014/main" id="{57A6D308-194F-4BD0-B7B9-FA7155376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" r="9481"/>
          <a:stretch/>
        </p:blipFill>
        <p:spPr bwMode="auto">
          <a:xfrm>
            <a:off x="-211443" y="3599543"/>
            <a:ext cx="2141201" cy="3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84CA6FA8-DB63-4C5C-A5B1-7CDD80636B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6779" y="-166371"/>
            <a:ext cx="1250026" cy="12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48619 0.1877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937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5007</TotalTime>
  <Words>758</Words>
  <Application>Microsoft Office PowerPoint</Application>
  <PresentationFormat>Widescreen</PresentationFormat>
  <Paragraphs>101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UTM Colossalis</vt:lpstr>
      <vt:lpstr>#9Slide04 SFU Garamond Bold</vt:lpstr>
      <vt:lpstr>Calibri</vt:lpstr>
      <vt:lpstr>Arial</vt:lpstr>
      <vt:lpstr>Times New Roman</vt:lpstr>
      <vt:lpstr>UTM Beautiful Caps</vt:lpstr>
      <vt:lpstr>DengXian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662</cp:revision>
  <dcterms:created xsi:type="dcterms:W3CDTF">2018-06-17T04:53:58Z</dcterms:created>
  <dcterms:modified xsi:type="dcterms:W3CDTF">2021-10-06T06:43:27Z</dcterms:modified>
  <cp:category>9Slide.vn</cp:category>
</cp:coreProperties>
</file>